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4" r:id="rId2"/>
    <p:sldId id="257" r:id="rId3"/>
    <p:sldId id="360" r:id="rId4"/>
    <p:sldId id="275" r:id="rId5"/>
    <p:sldId id="276" r:id="rId6"/>
    <p:sldId id="369" r:id="rId7"/>
    <p:sldId id="278" r:id="rId8"/>
    <p:sldId id="279" r:id="rId9"/>
    <p:sldId id="280" r:id="rId10"/>
    <p:sldId id="364" r:id="rId11"/>
    <p:sldId id="365" r:id="rId12"/>
    <p:sldId id="368" r:id="rId13"/>
    <p:sldId id="358" r:id="rId14"/>
    <p:sldId id="356" r:id="rId15"/>
    <p:sldId id="35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5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723F-D3CD-4A4E-9A58-1FBFAD8DD7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037BDB0-0413-4C3D-8BE3-9FB41163C5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0F373DB-BCF2-4991-B48B-F68375314F22}"/>
              </a:ext>
            </a:extLst>
          </p:cNvPr>
          <p:cNvSpPr>
            <a:spLocks noGrp="1"/>
          </p:cNvSpPr>
          <p:nvPr>
            <p:ph type="dt" sz="half" idx="10"/>
          </p:nvPr>
        </p:nvSpPr>
        <p:spPr/>
        <p:txBody>
          <a:bodyPr/>
          <a:lstStyle/>
          <a:p>
            <a:fld id="{90DA935C-58AE-4BB9-A16F-97E8445B13CF}" type="datetimeFigureOut">
              <a:rPr lang="en-IN" smtClean="0"/>
              <a:t>18-12-2021</a:t>
            </a:fld>
            <a:endParaRPr lang="en-IN"/>
          </a:p>
        </p:txBody>
      </p:sp>
      <p:sp>
        <p:nvSpPr>
          <p:cNvPr id="5" name="Footer Placeholder 4">
            <a:extLst>
              <a:ext uri="{FF2B5EF4-FFF2-40B4-BE49-F238E27FC236}">
                <a16:creationId xmlns:a16="http://schemas.microsoft.com/office/drawing/2014/main" id="{262C42B5-AFA1-494C-8407-07AA7975C93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6A2473D-ED5B-4F3C-A150-8D7D00ED9E2E}"/>
              </a:ext>
            </a:extLst>
          </p:cNvPr>
          <p:cNvSpPr>
            <a:spLocks noGrp="1"/>
          </p:cNvSpPr>
          <p:nvPr>
            <p:ph type="sldNum" sz="quarter" idx="12"/>
          </p:nvPr>
        </p:nvSpPr>
        <p:spPr/>
        <p:txBody>
          <a:bodyPr/>
          <a:lstStyle/>
          <a:p>
            <a:fld id="{27368328-F675-4DD1-8CCB-773FAD0AD141}" type="slidenum">
              <a:rPr lang="en-IN" smtClean="0"/>
              <a:t>‹#›</a:t>
            </a:fld>
            <a:endParaRPr lang="en-IN"/>
          </a:p>
        </p:txBody>
      </p:sp>
    </p:spTree>
    <p:extLst>
      <p:ext uri="{BB962C8B-B14F-4D97-AF65-F5344CB8AC3E}">
        <p14:creationId xmlns:p14="http://schemas.microsoft.com/office/powerpoint/2010/main" val="58355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9A049-0475-491D-B025-8224C2041EF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6551441-17A4-4216-8412-F91B0474BA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E02F930-D54A-411D-971B-B137BA2EED4A}"/>
              </a:ext>
            </a:extLst>
          </p:cNvPr>
          <p:cNvSpPr>
            <a:spLocks noGrp="1"/>
          </p:cNvSpPr>
          <p:nvPr>
            <p:ph type="dt" sz="half" idx="10"/>
          </p:nvPr>
        </p:nvSpPr>
        <p:spPr/>
        <p:txBody>
          <a:bodyPr/>
          <a:lstStyle/>
          <a:p>
            <a:fld id="{90DA935C-58AE-4BB9-A16F-97E8445B13CF}" type="datetimeFigureOut">
              <a:rPr lang="en-IN" smtClean="0"/>
              <a:t>18-12-2021</a:t>
            </a:fld>
            <a:endParaRPr lang="en-IN"/>
          </a:p>
        </p:txBody>
      </p:sp>
      <p:sp>
        <p:nvSpPr>
          <p:cNvPr id="5" name="Footer Placeholder 4">
            <a:extLst>
              <a:ext uri="{FF2B5EF4-FFF2-40B4-BE49-F238E27FC236}">
                <a16:creationId xmlns:a16="http://schemas.microsoft.com/office/drawing/2014/main" id="{5D913BB8-D4AA-4D99-8F6F-0EDD8A87378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739442A-F93B-4EAA-B958-5D48039F7EB7}"/>
              </a:ext>
            </a:extLst>
          </p:cNvPr>
          <p:cNvSpPr>
            <a:spLocks noGrp="1"/>
          </p:cNvSpPr>
          <p:nvPr>
            <p:ph type="sldNum" sz="quarter" idx="12"/>
          </p:nvPr>
        </p:nvSpPr>
        <p:spPr/>
        <p:txBody>
          <a:bodyPr/>
          <a:lstStyle/>
          <a:p>
            <a:fld id="{27368328-F675-4DD1-8CCB-773FAD0AD141}" type="slidenum">
              <a:rPr lang="en-IN" smtClean="0"/>
              <a:t>‹#›</a:t>
            </a:fld>
            <a:endParaRPr lang="en-IN"/>
          </a:p>
        </p:txBody>
      </p:sp>
    </p:spTree>
    <p:extLst>
      <p:ext uri="{BB962C8B-B14F-4D97-AF65-F5344CB8AC3E}">
        <p14:creationId xmlns:p14="http://schemas.microsoft.com/office/powerpoint/2010/main" val="260482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B6366A-D0DF-4A65-8EC1-539A4B7DAF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B3F0164-8FFA-438A-9C0C-EAB49FC04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0506838-C1CA-48D4-A75A-709EDF590456}"/>
              </a:ext>
            </a:extLst>
          </p:cNvPr>
          <p:cNvSpPr>
            <a:spLocks noGrp="1"/>
          </p:cNvSpPr>
          <p:nvPr>
            <p:ph type="dt" sz="half" idx="10"/>
          </p:nvPr>
        </p:nvSpPr>
        <p:spPr/>
        <p:txBody>
          <a:bodyPr/>
          <a:lstStyle/>
          <a:p>
            <a:fld id="{90DA935C-58AE-4BB9-A16F-97E8445B13CF}" type="datetimeFigureOut">
              <a:rPr lang="en-IN" smtClean="0"/>
              <a:t>18-12-2021</a:t>
            </a:fld>
            <a:endParaRPr lang="en-IN"/>
          </a:p>
        </p:txBody>
      </p:sp>
      <p:sp>
        <p:nvSpPr>
          <p:cNvPr id="5" name="Footer Placeholder 4">
            <a:extLst>
              <a:ext uri="{FF2B5EF4-FFF2-40B4-BE49-F238E27FC236}">
                <a16:creationId xmlns:a16="http://schemas.microsoft.com/office/drawing/2014/main" id="{14EE791B-1D3E-49C2-A198-1D1F3186456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2F37291-4E5F-40CE-990C-326A86AB7A00}"/>
              </a:ext>
            </a:extLst>
          </p:cNvPr>
          <p:cNvSpPr>
            <a:spLocks noGrp="1"/>
          </p:cNvSpPr>
          <p:nvPr>
            <p:ph type="sldNum" sz="quarter" idx="12"/>
          </p:nvPr>
        </p:nvSpPr>
        <p:spPr/>
        <p:txBody>
          <a:bodyPr/>
          <a:lstStyle/>
          <a:p>
            <a:fld id="{27368328-F675-4DD1-8CCB-773FAD0AD141}" type="slidenum">
              <a:rPr lang="en-IN" smtClean="0"/>
              <a:t>‹#›</a:t>
            </a:fld>
            <a:endParaRPr lang="en-IN"/>
          </a:p>
        </p:txBody>
      </p:sp>
    </p:spTree>
    <p:extLst>
      <p:ext uri="{BB962C8B-B14F-4D97-AF65-F5344CB8AC3E}">
        <p14:creationId xmlns:p14="http://schemas.microsoft.com/office/powerpoint/2010/main" val="134553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10488-85BF-43E3-8695-8335D213AF8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2C9D382-5DB9-49C0-ACE3-F60B708BFF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B23301E-0FA9-45A7-BAF4-09235C6C7EDA}"/>
              </a:ext>
            </a:extLst>
          </p:cNvPr>
          <p:cNvSpPr>
            <a:spLocks noGrp="1"/>
          </p:cNvSpPr>
          <p:nvPr>
            <p:ph type="dt" sz="half" idx="10"/>
          </p:nvPr>
        </p:nvSpPr>
        <p:spPr/>
        <p:txBody>
          <a:bodyPr/>
          <a:lstStyle/>
          <a:p>
            <a:fld id="{90DA935C-58AE-4BB9-A16F-97E8445B13CF}" type="datetimeFigureOut">
              <a:rPr lang="en-IN" smtClean="0"/>
              <a:t>18-12-2021</a:t>
            </a:fld>
            <a:endParaRPr lang="en-IN"/>
          </a:p>
        </p:txBody>
      </p:sp>
      <p:sp>
        <p:nvSpPr>
          <p:cNvPr id="5" name="Footer Placeholder 4">
            <a:extLst>
              <a:ext uri="{FF2B5EF4-FFF2-40B4-BE49-F238E27FC236}">
                <a16:creationId xmlns:a16="http://schemas.microsoft.com/office/drawing/2014/main" id="{D396A447-1EA4-4B00-8A54-6396A705842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AFF7D1F-4C15-46EB-95C2-EAF1419A8E01}"/>
              </a:ext>
            </a:extLst>
          </p:cNvPr>
          <p:cNvSpPr>
            <a:spLocks noGrp="1"/>
          </p:cNvSpPr>
          <p:nvPr>
            <p:ph type="sldNum" sz="quarter" idx="12"/>
          </p:nvPr>
        </p:nvSpPr>
        <p:spPr/>
        <p:txBody>
          <a:bodyPr/>
          <a:lstStyle/>
          <a:p>
            <a:fld id="{27368328-F675-4DD1-8CCB-773FAD0AD141}" type="slidenum">
              <a:rPr lang="en-IN" smtClean="0"/>
              <a:t>‹#›</a:t>
            </a:fld>
            <a:endParaRPr lang="en-IN"/>
          </a:p>
        </p:txBody>
      </p:sp>
    </p:spTree>
    <p:extLst>
      <p:ext uri="{BB962C8B-B14F-4D97-AF65-F5344CB8AC3E}">
        <p14:creationId xmlns:p14="http://schemas.microsoft.com/office/powerpoint/2010/main" val="311157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6D05A-D206-41FA-879C-B1B597447C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DB0BE30-6FD3-44EA-85DD-092D146C2E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FD4999-404C-4FD7-AB87-97BBBE0213D8}"/>
              </a:ext>
            </a:extLst>
          </p:cNvPr>
          <p:cNvSpPr>
            <a:spLocks noGrp="1"/>
          </p:cNvSpPr>
          <p:nvPr>
            <p:ph type="dt" sz="half" idx="10"/>
          </p:nvPr>
        </p:nvSpPr>
        <p:spPr/>
        <p:txBody>
          <a:bodyPr/>
          <a:lstStyle/>
          <a:p>
            <a:fld id="{90DA935C-58AE-4BB9-A16F-97E8445B13CF}" type="datetimeFigureOut">
              <a:rPr lang="en-IN" smtClean="0"/>
              <a:t>18-12-2021</a:t>
            </a:fld>
            <a:endParaRPr lang="en-IN"/>
          </a:p>
        </p:txBody>
      </p:sp>
      <p:sp>
        <p:nvSpPr>
          <p:cNvPr id="5" name="Footer Placeholder 4">
            <a:extLst>
              <a:ext uri="{FF2B5EF4-FFF2-40B4-BE49-F238E27FC236}">
                <a16:creationId xmlns:a16="http://schemas.microsoft.com/office/drawing/2014/main" id="{2FEE78C4-EBFC-49FF-B78E-91476E631C2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100D207-F8A5-4DEB-968C-BD70C5F2C5C5}"/>
              </a:ext>
            </a:extLst>
          </p:cNvPr>
          <p:cNvSpPr>
            <a:spLocks noGrp="1"/>
          </p:cNvSpPr>
          <p:nvPr>
            <p:ph type="sldNum" sz="quarter" idx="12"/>
          </p:nvPr>
        </p:nvSpPr>
        <p:spPr/>
        <p:txBody>
          <a:bodyPr/>
          <a:lstStyle/>
          <a:p>
            <a:fld id="{27368328-F675-4DD1-8CCB-773FAD0AD141}" type="slidenum">
              <a:rPr lang="en-IN" smtClean="0"/>
              <a:t>‹#›</a:t>
            </a:fld>
            <a:endParaRPr lang="en-IN"/>
          </a:p>
        </p:txBody>
      </p:sp>
    </p:spTree>
    <p:extLst>
      <p:ext uri="{BB962C8B-B14F-4D97-AF65-F5344CB8AC3E}">
        <p14:creationId xmlns:p14="http://schemas.microsoft.com/office/powerpoint/2010/main" val="1796281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E1F4-2C85-4A9C-9AED-DE6604DA8F0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AD94E55-3838-428C-870B-F4503049D2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05F8C57-62F2-42DB-A993-EC4D42C67F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87D178D-8D85-40BB-977D-043053348EAB}"/>
              </a:ext>
            </a:extLst>
          </p:cNvPr>
          <p:cNvSpPr>
            <a:spLocks noGrp="1"/>
          </p:cNvSpPr>
          <p:nvPr>
            <p:ph type="dt" sz="half" idx="10"/>
          </p:nvPr>
        </p:nvSpPr>
        <p:spPr/>
        <p:txBody>
          <a:bodyPr/>
          <a:lstStyle/>
          <a:p>
            <a:fld id="{90DA935C-58AE-4BB9-A16F-97E8445B13CF}" type="datetimeFigureOut">
              <a:rPr lang="en-IN" smtClean="0"/>
              <a:t>18-12-2021</a:t>
            </a:fld>
            <a:endParaRPr lang="en-IN"/>
          </a:p>
        </p:txBody>
      </p:sp>
      <p:sp>
        <p:nvSpPr>
          <p:cNvPr id="6" name="Footer Placeholder 5">
            <a:extLst>
              <a:ext uri="{FF2B5EF4-FFF2-40B4-BE49-F238E27FC236}">
                <a16:creationId xmlns:a16="http://schemas.microsoft.com/office/drawing/2014/main" id="{0EB30F0D-4B7C-4D83-B1F9-B625066C11A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B58652-4429-44EF-B336-420584640E3A}"/>
              </a:ext>
            </a:extLst>
          </p:cNvPr>
          <p:cNvSpPr>
            <a:spLocks noGrp="1"/>
          </p:cNvSpPr>
          <p:nvPr>
            <p:ph type="sldNum" sz="quarter" idx="12"/>
          </p:nvPr>
        </p:nvSpPr>
        <p:spPr/>
        <p:txBody>
          <a:bodyPr/>
          <a:lstStyle/>
          <a:p>
            <a:fld id="{27368328-F675-4DD1-8CCB-773FAD0AD141}" type="slidenum">
              <a:rPr lang="en-IN" smtClean="0"/>
              <a:t>‹#›</a:t>
            </a:fld>
            <a:endParaRPr lang="en-IN"/>
          </a:p>
        </p:txBody>
      </p:sp>
    </p:spTree>
    <p:extLst>
      <p:ext uri="{BB962C8B-B14F-4D97-AF65-F5344CB8AC3E}">
        <p14:creationId xmlns:p14="http://schemas.microsoft.com/office/powerpoint/2010/main" val="1595947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8E9A-07AD-4EE2-B3D5-10C65A9FC7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3EA9BBD-C44E-416F-A3B5-E65CD4AA84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7B2654-95D8-4D66-A7CC-AF99817714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D33C581-8DE3-461A-958F-260D1C8420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8FB6D-66F1-40AE-8633-EBD0BA9308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9000FDA-6575-4FD8-9439-32B71DBC97FF}"/>
              </a:ext>
            </a:extLst>
          </p:cNvPr>
          <p:cNvSpPr>
            <a:spLocks noGrp="1"/>
          </p:cNvSpPr>
          <p:nvPr>
            <p:ph type="dt" sz="half" idx="10"/>
          </p:nvPr>
        </p:nvSpPr>
        <p:spPr/>
        <p:txBody>
          <a:bodyPr/>
          <a:lstStyle/>
          <a:p>
            <a:fld id="{90DA935C-58AE-4BB9-A16F-97E8445B13CF}" type="datetimeFigureOut">
              <a:rPr lang="en-IN" smtClean="0"/>
              <a:t>18-12-2021</a:t>
            </a:fld>
            <a:endParaRPr lang="en-IN"/>
          </a:p>
        </p:txBody>
      </p:sp>
      <p:sp>
        <p:nvSpPr>
          <p:cNvPr id="8" name="Footer Placeholder 7">
            <a:extLst>
              <a:ext uri="{FF2B5EF4-FFF2-40B4-BE49-F238E27FC236}">
                <a16:creationId xmlns:a16="http://schemas.microsoft.com/office/drawing/2014/main" id="{BEB2207E-365F-4D7C-806A-E0B1A540721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730725D-0771-458C-8E6B-C47DC4F3370E}"/>
              </a:ext>
            </a:extLst>
          </p:cNvPr>
          <p:cNvSpPr>
            <a:spLocks noGrp="1"/>
          </p:cNvSpPr>
          <p:nvPr>
            <p:ph type="sldNum" sz="quarter" idx="12"/>
          </p:nvPr>
        </p:nvSpPr>
        <p:spPr/>
        <p:txBody>
          <a:bodyPr/>
          <a:lstStyle/>
          <a:p>
            <a:fld id="{27368328-F675-4DD1-8CCB-773FAD0AD141}" type="slidenum">
              <a:rPr lang="en-IN" smtClean="0"/>
              <a:t>‹#›</a:t>
            </a:fld>
            <a:endParaRPr lang="en-IN"/>
          </a:p>
        </p:txBody>
      </p:sp>
    </p:spTree>
    <p:extLst>
      <p:ext uri="{BB962C8B-B14F-4D97-AF65-F5344CB8AC3E}">
        <p14:creationId xmlns:p14="http://schemas.microsoft.com/office/powerpoint/2010/main" val="211393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A72B-F449-4FC8-BEEC-6ED8853CAA4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7E6BC48-26ED-4BD5-B6B5-0BDEAFD7F575}"/>
              </a:ext>
            </a:extLst>
          </p:cNvPr>
          <p:cNvSpPr>
            <a:spLocks noGrp="1"/>
          </p:cNvSpPr>
          <p:nvPr>
            <p:ph type="dt" sz="half" idx="10"/>
          </p:nvPr>
        </p:nvSpPr>
        <p:spPr/>
        <p:txBody>
          <a:bodyPr/>
          <a:lstStyle/>
          <a:p>
            <a:fld id="{90DA935C-58AE-4BB9-A16F-97E8445B13CF}" type="datetimeFigureOut">
              <a:rPr lang="en-IN" smtClean="0"/>
              <a:t>18-12-2021</a:t>
            </a:fld>
            <a:endParaRPr lang="en-IN"/>
          </a:p>
        </p:txBody>
      </p:sp>
      <p:sp>
        <p:nvSpPr>
          <p:cNvPr id="4" name="Footer Placeholder 3">
            <a:extLst>
              <a:ext uri="{FF2B5EF4-FFF2-40B4-BE49-F238E27FC236}">
                <a16:creationId xmlns:a16="http://schemas.microsoft.com/office/drawing/2014/main" id="{116E84B8-C996-4021-B177-000A95A3487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9F14527-DD7E-46A1-BDEB-77A8E8C17CE6}"/>
              </a:ext>
            </a:extLst>
          </p:cNvPr>
          <p:cNvSpPr>
            <a:spLocks noGrp="1"/>
          </p:cNvSpPr>
          <p:nvPr>
            <p:ph type="sldNum" sz="quarter" idx="12"/>
          </p:nvPr>
        </p:nvSpPr>
        <p:spPr/>
        <p:txBody>
          <a:bodyPr/>
          <a:lstStyle/>
          <a:p>
            <a:fld id="{27368328-F675-4DD1-8CCB-773FAD0AD141}" type="slidenum">
              <a:rPr lang="en-IN" smtClean="0"/>
              <a:t>‹#›</a:t>
            </a:fld>
            <a:endParaRPr lang="en-IN"/>
          </a:p>
        </p:txBody>
      </p:sp>
    </p:spTree>
    <p:extLst>
      <p:ext uri="{BB962C8B-B14F-4D97-AF65-F5344CB8AC3E}">
        <p14:creationId xmlns:p14="http://schemas.microsoft.com/office/powerpoint/2010/main" val="978217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F4CF03-06EA-438C-B135-FCBC89D5F5C9}"/>
              </a:ext>
            </a:extLst>
          </p:cNvPr>
          <p:cNvSpPr>
            <a:spLocks noGrp="1"/>
          </p:cNvSpPr>
          <p:nvPr>
            <p:ph type="dt" sz="half" idx="10"/>
          </p:nvPr>
        </p:nvSpPr>
        <p:spPr/>
        <p:txBody>
          <a:bodyPr/>
          <a:lstStyle/>
          <a:p>
            <a:fld id="{90DA935C-58AE-4BB9-A16F-97E8445B13CF}" type="datetimeFigureOut">
              <a:rPr lang="en-IN" smtClean="0"/>
              <a:t>18-12-2021</a:t>
            </a:fld>
            <a:endParaRPr lang="en-IN"/>
          </a:p>
        </p:txBody>
      </p:sp>
      <p:sp>
        <p:nvSpPr>
          <p:cNvPr id="3" name="Footer Placeholder 2">
            <a:extLst>
              <a:ext uri="{FF2B5EF4-FFF2-40B4-BE49-F238E27FC236}">
                <a16:creationId xmlns:a16="http://schemas.microsoft.com/office/drawing/2014/main" id="{AC3128A0-D234-4756-9C06-CD0834F8C2D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A3B8048-5404-4671-B1B6-8A5A879E240C}"/>
              </a:ext>
            </a:extLst>
          </p:cNvPr>
          <p:cNvSpPr>
            <a:spLocks noGrp="1"/>
          </p:cNvSpPr>
          <p:nvPr>
            <p:ph type="sldNum" sz="quarter" idx="12"/>
          </p:nvPr>
        </p:nvSpPr>
        <p:spPr/>
        <p:txBody>
          <a:bodyPr/>
          <a:lstStyle/>
          <a:p>
            <a:fld id="{27368328-F675-4DD1-8CCB-773FAD0AD141}" type="slidenum">
              <a:rPr lang="en-IN" smtClean="0"/>
              <a:t>‹#›</a:t>
            </a:fld>
            <a:endParaRPr lang="en-IN"/>
          </a:p>
        </p:txBody>
      </p:sp>
    </p:spTree>
    <p:extLst>
      <p:ext uri="{BB962C8B-B14F-4D97-AF65-F5344CB8AC3E}">
        <p14:creationId xmlns:p14="http://schemas.microsoft.com/office/powerpoint/2010/main" val="267628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43EB3-3FCE-42B0-8113-1B8B5D158F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69EEFA8-AF37-450E-A024-3BE276A20F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B789B6C-68EA-4A28-86A3-2F79FC770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A0779D-0DBF-4A3E-9DE7-DC678B1E7101}"/>
              </a:ext>
            </a:extLst>
          </p:cNvPr>
          <p:cNvSpPr>
            <a:spLocks noGrp="1"/>
          </p:cNvSpPr>
          <p:nvPr>
            <p:ph type="dt" sz="half" idx="10"/>
          </p:nvPr>
        </p:nvSpPr>
        <p:spPr/>
        <p:txBody>
          <a:bodyPr/>
          <a:lstStyle/>
          <a:p>
            <a:fld id="{90DA935C-58AE-4BB9-A16F-97E8445B13CF}" type="datetimeFigureOut">
              <a:rPr lang="en-IN" smtClean="0"/>
              <a:t>18-12-2021</a:t>
            </a:fld>
            <a:endParaRPr lang="en-IN"/>
          </a:p>
        </p:txBody>
      </p:sp>
      <p:sp>
        <p:nvSpPr>
          <p:cNvPr id="6" name="Footer Placeholder 5">
            <a:extLst>
              <a:ext uri="{FF2B5EF4-FFF2-40B4-BE49-F238E27FC236}">
                <a16:creationId xmlns:a16="http://schemas.microsoft.com/office/drawing/2014/main" id="{346EAAFF-292F-416E-BAAF-B3AB9557D73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91E75E6-5105-4273-B3E7-882BBA4CB26A}"/>
              </a:ext>
            </a:extLst>
          </p:cNvPr>
          <p:cNvSpPr>
            <a:spLocks noGrp="1"/>
          </p:cNvSpPr>
          <p:nvPr>
            <p:ph type="sldNum" sz="quarter" idx="12"/>
          </p:nvPr>
        </p:nvSpPr>
        <p:spPr/>
        <p:txBody>
          <a:bodyPr/>
          <a:lstStyle/>
          <a:p>
            <a:fld id="{27368328-F675-4DD1-8CCB-773FAD0AD141}" type="slidenum">
              <a:rPr lang="en-IN" smtClean="0"/>
              <a:t>‹#›</a:t>
            </a:fld>
            <a:endParaRPr lang="en-IN"/>
          </a:p>
        </p:txBody>
      </p:sp>
    </p:spTree>
    <p:extLst>
      <p:ext uri="{BB962C8B-B14F-4D97-AF65-F5344CB8AC3E}">
        <p14:creationId xmlns:p14="http://schemas.microsoft.com/office/powerpoint/2010/main" val="286963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5A610-D90F-411E-A41F-924A82C0B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947A81A-F879-4AE8-AD86-C81A3AA79D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2CF8BA5-DE44-4B6E-87D3-7DCA13DA0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785312-51BD-48BB-9C9E-416027C69794}"/>
              </a:ext>
            </a:extLst>
          </p:cNvPr>
          <p:cNvSpPr>
            <a:spLocks noGrp="1"/>
          </p:cNvSpPr>
          <p:nvPr>
            <p:ph type="dt" sz="half" idx="10"/>
          </p:nvPr>
        </p:nvSpPr>
        <p:spPr/>
        <p:txBody>
          <a:bodyPr/>
          <a:lstStyle/>
          <a:p>
            <a:fld id="{90DA935C-58AE-4BB9-A16F-97E8445B13CF}" type="datetimeFigureOut">
              <a:rPr lang="en-IN" smtClean="0"/>
              <a:t>18-12-2021</a:t>
            </a:fld>
            <a:endParaRPr lang="en-IN"/>
          </a:p>
        </p:txBody>
      </p:sp>
      <p:sp>
        <p:nvSpPr>
          <p:cNvPr id="6" name="Footer Placeholder 5">
            <a:extLst>
              <a:ext uri="{FF2B5EF4-FFF2-40B4-BE49-F238E27FC236}">
                <a16:creationId xmlns:a16="http://schemas.microsoft.com/office/drawing/2014/main" id="{290F99FF-4405-4A37-A3C8-22E67B8CF2C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E38C389-EDDB-4885-B30A-3F4D251AA662}"/>
              </a:ext>
            </a:extLst>
          </p:cNvPr>
          <p:cNvSpPr>
            <a:spLocks noGrp="1"/>
          </p:cNvSpPr>
          <p:nvPr>
            <p:ph type="sldNum" sz="quarter" idx="12"/>
          </p:nvPr>
        </p:nvSpPr>
        <p:spPr/>
        <p:txBody>
          <a:bodyPr/>
          <a:lstStyle/>
          <a:p>
            <a:fld id="{27368328-F675-4DD1-8CCB-773FAD0AD141}" type="slidenum">
              <a:rPr lang="en-IN" smtClean="0"/>
              <a:t>‹#›</a:t>
            </a:fld>
            <a:endParaRPr lang="en-IN"/>
          </a:p>
        </p:txBody>
      </p:sp>
    </p:spTree>
    <p:extLst>
      <p:ext uri="{BB962C8B-B14F-4D97-AF65-F5344CB8AC3E}">
        <p14:creationId xmlns:p14="http://schemas.microsoft.com/office/powerpoint/2010/main" val="728215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E9E703-D841-49EA-B34A-3A6C3552E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B02EFB0-BD9D-4AEC-B2BE-A6A67C142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81DFC1F-061B-4950-A1FE-1DA9F1A1BE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A935C-58AE-4BB9-A16F-97E8445B13CF}" type="datetimeFigureOut">
              <a:rPr lang="en-IN" smtClean="0"/>
              <a:t>18-12-2021</a:t>
            </a:fld>
            <a:endParaRPr lang="en-IN"/>
          </a:p>
        </p:txBody>
      </p:sp>
      <p:sp>
        <p:nvSpPr>
          <p:cNvPr id="5" name="Footer Placeholder 4">
            <a:extLst>
              <a:ext uri="{FF2B5EF4-FFF2-40B4-BE49-F238E27FC236}">
                <a16:creationId xmlns:a16="http://schemas.microsoft.com/office/drawing/2014/main" id="{E4A72A40-9942-42EE-A61E-7CD5DD9E3C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C524A32-1A75-410E-9C1A-19F0483BF3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68328-F675-4DD1-8CCB-773FAD0AD141}" type="slidenum">
              <a:rPr lang="en-IN" smtClean="0"/>
              <a:t>‹#›</a:t>
            </a:fld>
            <a:endParaRPr lang="en-IN"/>
          </a:p>
        </p:txBody>
      </p:sp>
    </p:spTree>
    <p:extLst>
      <p:ext uri="{BB962C8B-B14F-4D97-AF65-F5344CB8AC3E}">
        <p14:creationId xmlns:p14="http://schemas.microsoft.com/office/powerpoint/2010/main" val="540820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j9Hdl9w-K0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BAADA1-5BC4-49C8-8587-AE53A5AFD7B5}"/>
              </a:ext>
            </a:extLst>
          </p:cNvPr>
          <p:cNvSpPr txBox="1"/>
          <p:nvPr/>
        </p:nvSpPr>
        <p:spPr>
          <a:xfrm>
            <a:off x="3333366" y="1636375"/>
            <a:ext cx="6097772" cy="2308324"/>
          </a:xfrm>
          <a:prstGeom prst="rect">
            <a:avLst/>
          </a:prstGeom>
          <a:noFill/>
        </p:spPr>
        <p:txBody>
          <a:bodyPr wrap="square">
            <a:spAutoFit/>
          </a:bodyPr>
          <a:lstStyle/>
          <a:p>
            <a:pPr algn="ctr"/>
            <a:r>
              <a:rPr lang="en-US" sz="2800" dirty="0">
                <a:solidFill>
                  <a:srgbClr val="FF0000"/>
                </a:solidFill>
              </a:rPr>
              <a:t>LIFE PROCESSES.</a:t>
            </a:r>
          </a:p>
          <a:p>
            <a:r>
              <a:rPr lang="en-US" sz="2000" dirty="0">
                <a:solidFill>
                  <a:srgbClr val="FF0000"/>
                </a:solidFill>
              </a:rPr>
              <a:t>                     </a:t>
            </a:r>
            <a:endParaRPr lang="en-US" sz="2400" dirty="0">
              <a:solidFill>
                <a:srgbClr val="FF0000"/>
              </a:solidFill>
            </a:endParaRPr>
          </a:p>
          <a:p>
            <a:r>
              <a:rPr lang="en-US" sz="2400" dirty="0">
                <a:solidFill>
                  <a:srgbClr val="FF0000"/>
                </a:solidFill>
              </a:rPr>
              <a:t>                         </a:t>
            </a:r>
            <a:r>
              <a:rPr lang="en-US" sz="2400" dirty="0"/>
              <a:t>SUBJECT:BIOLOGY </a:t>
            </a:r>
          </a:p>
          <a:p>
            <a:r>
              <a:rPr lang="en-US" sz="2400" dirty="0"/>
              <a:t>                              CHAPTER:6.</a:t>
            </a:r>
          </a:p>
          <a:p>
            <a:r>
              <a:rPr lang="en-US" sz="2400" dirty="0">
                <a:solidFill>
                  <a:srgbClr val="FF0000"/>
                </a:solidFill>
              </a:rPr>
              <a:t>               </a:t>
            </a:r>
            <a:r>
              <a:rPr lang="en-US" sz="2400" dirty="0"/>
              <a:t>TRANSPORTATION IN ANIMALS</a:t>
            </a:r>
          </a:p>
          <a:p>
            <a:r>
              <a:rPr lang="en-US" sz="2400" dirty="0"/>
              <a:t>                                 PERIOD-6</a:t>
            </a:r>
            <a:endParaRPr lang="en-US" sz="2400" dirty="0">
              <a:solidFill>
                <a:srgbClr val="FF0000"/>
              </a:solidFill>
            </a:endParaRPr>
          </a:p>
        </p:txBody>
      </p:sp>
      <p:pic>
        <p:nvPicPr>
          <p:cNvPr id="8" name="Picture 2" descr="https://lh6.googleusercontent.com/YnAKMN6Q_N49S3m2OrAAFzj82EoqJGvBx9mjxw0X0MSFyXvzp-LTzQJPk_2uQbwFzY9FsMlCgyLHQfP7IAJJ2ixgeg0WUCatowkdw-KIFt75BUaM5nm1BLo1B9FJ-OVv1G0avlTsV59-6wLuYQ">
            <a:extLst>
              <a:ext uri="{FF2B5EF4-FFF2-40B4-BE49-F238E27FC236}">
                <a16:creationId xmlns:a16="http://schemas.microsoft.com/office/drawing/2014/main" id="{7843A3BA-330B-4B2B-9863-38FAC6098965}"/>
              </a:ext>
            </a:extLst>
          </p:cNvPr>
          <p:cNvPicPr>
            <a:picLocks noChangeAspect="1" noChangeArrowheads="1"/>
          </p:cNvPicPr>
          <p:nvPr/>
        </p:nvPicPr>
        <p:blipFill>
          <a:blip r:embed="rId2"/>
          <a:srcRect/>
          <a:stretch>
            <a:fillRect/>
          </a:stretch>
        </p:blipFill>
        <p:spPr bwMode="auto">
          <a:xfrm>
            <a:off x="108857" y="4997302"/>
            <a:ext cx="11974285" cy="1860698"/>
          </a:xfrm>
          <a:prstGeom prst="rect">
            <a:avLst/>
          </a:prstGeom>
          <a:noFill/>
        </p:spPr>
      </p:pic>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A5401024-AD97-4C12-873E-1B459A72048F}"/>
              </a:ext>
            </a:extLst>
          </p:cNvPr>
          <p:cNvPicPr>
            <a:picLocks noChangeAspect="1" noChangeArrowheads="1"/>
          </p:cNvPicPr>
          <p:nvPr/>
        </p:nvPicPr>
        <p:blipFill>
          <a:blip r:embed="rId3" cstate="print"/>
          <a:srcRect/>
          <a:stretch>
            <a:fillRect/>
          </a:stretch>
        </p:blipFill>
        <p:spPr bwMode="auto">
          <a:xfrm>
            <a:off x="10312400" y="167640"/>
            <a:ext cx="1524000" cy="838200"/>
          </a:xfrm>
          <a:prstGeom prst="rect">
            <a:avLst/>
          </a:prstGeom>
          <a:noFill/>
          <a:ln w="9525">
            <a:noFill/>
            <a:miter lim="800000"/>
            <a:headEnd/>
            <a:tailEnd/>
          </a:ln>
        </p:spPr>
      </p:pic>
    </p:spTree>
    <p:extLst>
      <p:ext uri="{BB962C8B-B14F-4D97-AF65-F5344CB8AC3E}">
        <p14:creationId xmlns:p14="http://schemas.microsoft.com/office/powerpoint/2010/main" val="134909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75EC-DC90-4DCD-BF99-BFEF49FE8BE1}"/>
              </a:ext>
            </a:extLst>
          </p:cNvPr>
          <p:cNvSpPr>
            <a:spLocks noGrp="1"/>
          </p:cNvSpPr>
          <p:nvPr>
            <p:ph type="title"/>
          </p:nvPr>
        </p:nvSpPr>
        <p:spPr/>
        <p:txBody>
          <a:bodyPr>
            <a:normAutofit/>
          </a:bodyPr>
          <a:lstStyle/>
          <a:p>
            <a:pPr algn="ctr"/>
            <a:r>
              <a:rPr lang="en-US" sz="2400" b="1" dirty="0">
                <a:solidFill>
                  <a:srgbClr val="FF0000"/>
                </a:solidFill>
              </a:rPr>
              <a:t>BLOOD VESSELS</a:t>
            </a:r>
            <a:endParaRPr lang="en-IN" sz="2400" b="1" dirty="0">
              <a:solidFill>
                <a:srgbClr val="FF0000"/>
              </a:solidFill>
            </a:endParaRPr>
          </a:p>
        </p:txBody>
      </p:sp>
      <p:pic>
        <p:nvPicPr>
          <p:cNvPr id="1026" name="Picture 2" descr="Ultrastructure of Blood Vessels - Arteries - Veins - TeachMeAnatomy">
            <a:extLst>
              <a:ext uri="{FF2B5EF4-FFF2-40B4-BE49-F238E27FC236}">
                <a16:creationId xmlns:a16="http://schemas.microsoft.com/office/drawing/2014/main" id="{35D0335C-3BEA-42FA-93DE-D95660B708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8560" y="1574800"/>
            <a:ext cx="5598160" cy="3495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D5202F4E-E1E2-48D0-8806-B6696CC75631}"/>
              </a:ext>
            </a:extLst>
          </p:cNvPr>
          <p:cNvPicPr>
            <a:picLocks noChangeAspect="1" noChangeArrowheads="1"/>
          </p:cNvPicPr>
          <p:nvPr/>
        </p:nvPicPr>
        <p:blipFill>
          <a:blip r:embed="rId3" cstate="print"/>
          <a:srcRect/>
          <a:stretch>
            <a:fillRect/>
          </a:stretch>
        </p:blipFill>
        <p:spPr bwMode="auto">
          <a:xfrm>
            <a:off x="10312400" y="167640"/>
            <a:ext cx="1524000" cy="838200"/>
          </a:xfrm>
          <a:prstGeom prst="rect">
            <a:avLst/>
          </a:prstGeom>
          <a:noFill/>
          <a:ln w="9525">
            <a:noFill/>
            <a:miter lim="800000"/>
            <a:headEnd/>
            <a:tailEnd/>
          </a:ln>
        </p:spPr>
      </p:pic>
    </p:spTree>
    <p:extLst>
      <p:ext uri="{BB962C8B-B14F-4D97-AF65-F5344CB8AC3E}">
        <p14:creationId xmlns:p14="http://schemas.microsoft.com/office/powerpoint/2010/main" val="2444844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79D67-1C52-4381-8ED6-074177B4A490}"/>
              </a:ext>
            </a:extLst>
          </p:cNvPr>
          <p:cNvSpPr>
            <a:spLocks noGrp="1"/>
          </p:cNvSpPr>
          <p:nvPr>
            <p:ph type="title"/>
          </p:nvPr>
        </p:nvSpPr>
        <p:spPr/>
        <p:txBody>
          <a:bodyPr>
            <a:normAutofit/>
          </a:bodyPr>
          <a:lstStyle/>
          <a:p>
            <a:pPr algn="ctr"/>
            <a:r>
              <a:rPr lang="en-US" sz="2400" b="1" dirty="0">
                <a:solidFill>
                  <a:srgbClr val="FF0000"/>
                </a:solidFill>
              </a:rPr>
              <a:t>ARTERIES AND VEINS</a:t>
            </a:r>
            <a:endParaRPr lang="en-IN" sz="2400" b="1" dirty="0">
              <a:solidFill>
                <a:srgbClr val="FF0000"/>
              </a:solidFill>
            </a:endParaRPr>
          </a:p>
        </p:txBody>
      </p:sp>
      <p:pic>
        <p:nvPicPr>
          <p:cNvPr id="2052" name="Picture 4" descr="IGCSE BIOLOGY: 2.65 describe the structure of arteries, veins and  capillaries and understand their roles">
            <a:extLst>
              <a:ext uri="{FF2B5EF4-FFF2-40B4-BE49-F238E27FC236}">
                <a16:creationId xmlns:a16="http://schemas.microsoft.com/office/drawing/2014/main" id="{794015B3-6C08-43D1-908F-F7200102A9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9977" y="1580960"/>
            <a:ext cx="4998719" cy="34299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88A112EB-2DED-4828-86D4-4E5D1CED6D82}"/>
              </a:ext>
            </a:extLst>
          </p:cNvPr>
          <p:cNvPicPr>
            <a:picLocks noChangeAspect="1" noChangeArrowheads="1"/>
          </p:cNvPicPr>
          <p:nvPr/>
        </p:nvPicPr>
        <p:blipFill>
          <a:blip r:embed="rId3" cstate="print"/>
          <a:srcRect/>
          <a:stretch>
            <a:fillRect/>
          </a:stretch>
        </p:blipFill>
        <p:spPr bwMode="auto">
          <a:xfrm>
            <a:off x="10312400" y="167640"/>
            <a:ext cx="1524000" cy="838200"/>
          </a:xfrm>
          <a:prstGeom prst="rect">
            <a:avLst/>
          </a:prstGeom>
          <a:noFill/>
          <a:ln w="9525">
            <a:noFill/>
            <a:miter lim="800000"/>
            <a:headEnd/>
            <a:tailEnd/>
          </a:ln>
        </p:spPr>
      </p:pic>
      <p:pic>
        <p:nvPicPr>
          <p:cNvPr id="6" name="Picture 2" descr="What is the difference between an artery and a vein?">
            <a:extLst>
              <a:ext uri="{FF2B5EF4-FFF2-40B4-BE49-F238E27FC236}">
                <a16:creationId xmlns:a16="http://schemas.microsoft.com/office/drawing/2014/main" id="{9212170D-CD5D-4310-A8D3-B79E900EF1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610" y="1636570"/>
            <a:ext cx="5397190" cy="3374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455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548C6-6C11-4DED-BF22-CD7B8DB0C442}"/>
              </a:ext>
            </a:extLst>
          </p:cNvPr>
          <p:cNvSpPr>
            <a:spLocks noGrp="1"/>
          </p:cNvSpPr>
          <p:nvPr>
            <p:ph type="title"/>
          </p:nvPr>
        </p:nvSpPr>
        <p:spPr/>
        <p:txBody>
          <a:bodyPr>
            <a:normAutofit/>
          </a:bodyPr>
          <a:lstStyle/>
          <a:p>
            <a:pPr algn="ctr"/>
            <a:r>
              <a:rPr lang="en-US" sz="2400" b="1" dirty="0">
                <a:solidFill>
                  <a:srgbClr val="FF0000"/>
                </a:solidFill>
              </a:rPr>
              <a:t>CAPILLARIES</a:t>
            </a:r>
            <a:endParaRPr lang="en-IN" sz="2400" b="1" dirty="0">
              <a:solidFill>
                <a:srgbClr val="FF0000"/>
              </a:solidFill>
            </a:endParaRPr>
          </a:p>
        </p:txBody>
      </p:sp>
      <p:pic>
        <p:nvPicPr>
          <p:cNvPr id="4098" name="Picture 2" descr="EXERCISE BLOOD FLOW REGULATION IN HEALTH &amp;amp; DISEASE — Joseph C Watso">
            <a:extLst>
              <a:ext uri="{FF2B5EF4-FFF2-40B4-BE49-F238E27FC236}">
                <a16:creationId xmlns:a16="http://schemas.microsoft.com/office/drawing/2014/main" id="{17F609BD-DB3F-491B-AC32-A966C298E7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4080" y="1564640"/>
            <a:ext cx="6284976" cy="43383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6239686B-F866-4FB6-A7F9-B9A988527385}"/>
              </a:ext>
            </a:extLst>
          </p:cNvPr>
          <p:cNvPicPr>
            <a:picLocks noChangeAspect="1" noChangeArrowheads="1"/>
          </p:cNvPicPr>
          <p:nvPr/>
        </p:nvPicPr>
        <p:blipFill>
          <a:blip r:embed="rId3" cstate="print"/>
          <a:srcRect/>
          <a:stretch>
            <a:fillRect/>
          </a:stretch>
        </p:blipFill>
        <p:spPr bwMode="auto">
          <a:xfrm>
            <a:off x="10312400" y="167640"/>
            <a:ext cx="1524000" cy="838200"/>
          </a:xfrm>
          <a:prstGeom prst="rect">
            <a:avLst/>
          </a:prstGeom>
          <a:noFill/>
          <a:ln w="9525">
            <a:noFill/>
            <a:miter lim="800000"/>
            <a:headEnd/>
            <a:tailEnd/>
          </a:ln>
        </p:spPr>
      </p:pic>
    </p:spTree>
    <p:extLst>
      <p:ext uri="{BB962C8B-B14F-4D97-AF65-F5344CB8AC3E}">
        <p14:creationId xmlns:p14="http://schemas.microsoft.com/office/powerpoint/2010/main" val="2527673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9B759F-1322-430F-8B3B-C76E4CAC5719}"/>
              </a:ext>
            </a:extLst>
          </p:cNvPr>
          <p:cNvSpPr>
            <a:spLocks noGrp="1"/>
          </p:cNvSpPr>
          <p:nvPr>
            <p:ph idx="1"/>
          </p:nvPr>
        </p:nvSpPr>
        <p:spPr/>
        <p:txBody>
          <a:bodyPr/>
          <a:lstStyle/>
          <a:p>
            <a:r>
              <a:rPr lang="en-IN" dirty="0">
                <a:hlinkClick r:id="rId2"/>
              </a:rPr>
              <a:t>https://www.youtube.com/watch?v=j9Hdl9w-K0M</a:t>
            </a:r>
            <a:r>
              <a:rPr lang="en-IN" dirty="0"/>
              <a:t> </a:t>
            </a:r>
          </a:p>
        </p:txBody>
      </p:sp>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343FCDD7-DDEC-4092-9515-1BDC94AAF305}"/>
              </a:ext>
            </a:extLst>
          </p:cNvPr>
          <p:cNvPicPr>
            <a:picLocks noChangeAspect="1" noChangeArrowheads="1"/>
          </p:cNvPicPr>
          <p:nvPr/>
        </p:nvPicPr>
        <p:blipFill>
          <a:blip r:embed="rId3" cstate="print"/>
          <a:srcRect/>
          <a:stretch>
            <a:fillRect/>
          </a:stretch>
        </p:blipFill>
        <p:spPr bwMode="auto">
          <a:xfrm>
            <a:off x="10312400" y="167640"/>
            <a:ext cx="1524000" cy="838200"/>
          </a:xfrm>
          <a:prstGeom prst="rect">
            <a:avLst/>
          </a:prstGeom>
          <a:noFill/>
          <a:ln w="9525">
            <a:noFill/>
            <a:miter lim="800000"/>
            <a:headEnd/>
            <a:tailEnd/>
          </a:ln>
        </p:spPr>
      </p:pic>
    </p:spTree>
    <p:extLst>
      <p:ext uri="{BB962C8B-B14F-4D97-AF65-F5344CB8AC3E}">
        <p14:creationId xmlns:p14="http://schemas.microsoft.com/office/powerpoint/2010/main" val="262275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F2A7-5BC5-4D68-914B-878671E72F2E}"/>
              </a:ext>
            </a:extLst>
          </p:cNvPr>
          <p:cNvSpPr>
            <a:spLocks noGrp="1"/>
          </p:cNvSpPr>
          <p:nvPr>
            <p:ph type="title"/>
          </p:nvPr>
        </p:nvSpPr>
        <p:spPr/>
        <p:txBody>
          <a:bodyPr/>
          <a:lstStyle/>
          <a:p>
            <a:pPr algn="ctr"/>
            <a:r>
              <a:rPr lang="en-US" sz="2400" b="1" kern="0" dirty="0">
                <a:solidFill>
                  <a:srgbClr val="FF0000"/>
                </a:solidFill>
                <a:effectLst/>
                <a:latin typeface="Calibri Light" panose="020F0302020204030204" pitchFamily="34" charset="0"/>
                <a:ea typeface="Calibri Light" panose="020F0302020204030204" pitchFamily="34" charset="0"/>
              </a:rPr>
              <a:t>HOME</a:t>
            </a:r>
            <a:r>
              <a:rPr lang="en-US" sz="2400" b="1" kern="0" spc="-55" dirty="0">
                <a:solidFill>
                  <a:srgbClr val="FF0000"/>
                </a:solidFill>
                <a:effectLst/>
                <a:latin typeface="Calibri Light" panose="020F0302020204030204" pitchFamily="34" charset="0"/>
                <a:ea typeface="Calibri Light" panose="020F0302020204030204" pitchFamily="34" charset="0"/>
              </a:rPr>
              <a:t> </a:t>
            </a:r>
            <a:r>
              <a:rPr lang="en-US" sz="2400" b="1" kern="0" dirty="0">
                <a:solidFill>
                  <a:srgbClr val="FF0000"/>
                </a:solidFill>
                <a:effectLst/>
                <a:latin typeface="Calibri Light" panose="020F0302020204030204" pitchFamily="34" charset="0"/>
                <a:ea typeface="Calibri Light" panose="020F0302020204030204" pitchFamily="34" charset="0"/>
              </a:rPr>
              <a:t>ASSIGNMENT</a:t>
            </a:r>
            <a:br>
              <a:rPr lang="en-IN" sz="1800" b="1" kern="0" dirty="0">
                <a:effectLst/>
                <a:latin typeface="Calibri Light" panose="020F0302020204030204" pitchFamily="34" charset="0"/>
                <a:ea typeface="Calibri Light" panose="020F0302020204030204" pitchFamily="34" charset="0"/>
              </a:rPr>
            </a:br>
            <a:endParaRPr lang="en-IN" dirty="0"/>
          </a:p>
        </p:txBody>
      </p:sp>
      <p:sp>
        <p:nvSpPr>
          <p:cNvPr id="3" name="Content Placeholder 2">
            <a:extLst>
              <a:ext uri="{FF2B5EF4-FFF2-40B4-BE49-F238E27FC236}">
                <a16:creationId xmlns:a16="http://schemas.microsoft.com/office/drawing/2014/main" id="{2AF2B777-B46E-434E-AE74-747D88BE936A}"/>
              </a:ext>
            </a:extLst>
          </p:cNvPr>
          <p:cNvSpPr>
            <a:spLocks noGrp="1"/>
          </p:cNvSpPr>
          <p:nvPr>
            <p:ph idx="1"/>
          </p:nvPr>
        </p:nvSpPr>
        <p:spPr/>
        <p:txBody>
          <a:bodyPr>
            <a:normAutofit/>
          </a:bodyPr>
          <a:lstStyle/>
          <a:p>
            <a:r>
              <a:rPr lang="en-US" sz="2400" dirty="0"/>
              <a:t>In box Question - 1, </a:t>
            </a:r>
            <a:r>
              <a:rPr lang="en-US" sz="2400" dirty="0" err="1"/>
              <a:t>Pg</a:t>
            </a:r>
            <a:r>
              <a:rPr lang="en-US" sz="2400" dirty="0"/>
              <a:t> No- 110 and Exercise Question 10</a:t>
            </a:r>
            <a:endParaRPr lang="en-IN" sz="2400" dirty="0"/>
          </a:p>
        </p:txBody>
      </p:sp>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9D507901-1C26-4AED-8FD8-410EE8C55236}"/>
              </a:ext>
            </a:extLst>
          </p:cNvPr>
          <p:cNvPicPr>
            <a:picLocks noChangeAspect="1" noChangeArrowheads="1"/>
          </p:cNvPicPr>
          <p:nvPr/>
        </p:nvPicPr>
        <p:blipFill>
          <a:blip r:embed="rId2" cstate="print"/>
          <a:srcRect/>
          <a:stretch>
            <a:fillRect/>
          </a:stretch>
        </p:blipFill>
        <p:spPr bwMode="auto">
          <a:xfrm>
            <a:off x="10312400" y="167640"/>
            <a:ext cx="1524000" cy="838200"/>
          </a:xfrm>
          <a:prstGeom prst="rect">
            <a:avLst/>
          </a:prstGeom>
          <a:noFill/>
          <a:ln w="9525">
            <a:noFill/>
            <a:miter lim="800000"/>
            <a:headEnd/>
            <a:tailEnd/>
          </a:ln>
        </p:spPr>
      </p:pic>
    </p:spTree>
    <p:extLst>
      <p:ext uri="{BB962C8B-B14F-4D97-AF65-F5344CB8AC3E}">
        <p14:creationId xmlns:p14="http://schemas.microsoft.com/office/powerpoint/2010/main" val="292455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FC5FF-EDAC-4A80-9FA9-593916F90826}"/>
              </a:ext>
            </a:extLst>
          </p:cNvPr>
          <p:cNvSpPr>
            <a:spLocks noGrp="1"/>
          </p:cNvSpPr>
          <p:nvPr>
            <p:ph idx="1"/>
          </p:nvPr>
        </p:nvSpPr>
        <p:spPr/>
        <p:txBody>
          <a:bodyPr/>
          <a:lstStyle/>
          <a:p>
            <a:pPr marL="0" indent="0">
              <a:buNone/>
            </a:pPr>
            <a:r>
              <a:rPr lang="en-US" dirty="0"/>
              <a:t>                                           </a:t>
            </a:r>
          </a:p>
          <a:p>
            <a:pPr marL="0" indent="0">
              <a:buNone/>
            </a:pPr>
            <a:endParaRPr lang="en-US" dirty="0"/>
          </a:p>
          <a:p>
            <a:pPr>
              <a:buFont typeface="Arial" charset="0"/>
              <a:buNone/>
            </a:pPr>
            <a:r>
              <a:rPr lang="en-US" sz="2800" b="1" dirty="0"/>
              <a:t>                                             THANKING YOU</a:t>
            </a:r>
            <a:endParaRPr lang="en-US" sz="2800" dirty="0"/>
          </a:p>
          <a:p>
            <a:pPr>
              <a:buFont typeface="Arial" charset="0"/>
              <a:buNone/>
            </a:pPr>
            <a:r>
              <a:rPr lang="en-US" sz="2800" b="1" dirty="0">
                <a:solidFill>
                  <a:srgbClr val="FF0000"/>
                </a:solidFill>
              </a:rPr>
              <a:t>                                  ODM EDUCATIONAL GROUP</a:t>
            </a:r>
            <a:endParaRPr lang="en-US" sz="2800" dirty="0">
              <a:solidFill>
                <a:srgbClr val="FF0000"/>
              </a:solidFill>
            </a:endParaRPr>
          </a:p>
          <a:p>
            <a:pPr marL="0" indent="0">
              <a:buNone/>
            </a:pPr>
            <a:endParaRPr lang="en-US" dirty="0"/>
          </a:p>
          <a:p>
            <a:pPr marL="0" indent="0">
              <a:buNone/>
            </a:pPr>
            <a:r>
              <a:rPr lang="en-US" dirty="0"/>
              <a:t>                                            </a:t>
            </a:r>
            <a:endParaRPr lang="en-IN" dirty="0">
              <a:solidFill>
                <a:srgbClr val="FF0000"/>
              </a:solidFill>
            </a:endParaRPr>
          </a:p>
        </p:txBody>
      </p:sp>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B722CFAF-B50A-4BCD-9DB0-2CE549F93D27}"/>
              </a:ext>
            </a:extLst>
          </p:cNvPr>
          <p:cNvPicPr>
            <a:picLocks noChangeAspect="1" noChangeArrowheads="1"/>
          </p:cNvPicPr>
          <p:nvPr/>
        </p:nvPicPr>
        <p:blipFill>
          <a:blip r:embed="rId2" cstate="print"/>
          <a:srcRect/>
          <a:stretch>
            <a:fillRect/>
          </a:stretch>
        </p:blipFill>
        <p:spPr bwMode="auto">
          <a:xfrm>
            <a:off x="10312400" y="167640"/>
            <a:ext cx="1524000" cy="838200"/>
          </a:xfrm>
          <a:prstGeom prst="rect">
            <a:avLst/>
          </a:prstGeom>
          <a:noFill/>
          <a:ln w="9525">
            <a:noFill/>
            <a:miter lim="800000"/>
            <a:headEnd/>
            <a:tailEnd/>
          </a:ln>
        </p:spPr>
      </p:pic>
    </p:spTree>
    <p:extLst>
      <p:ext uri="{BB962C8B-B14F-4D97-AF65-F5344CB8AC3E}">
        <p14:creationId xmlns:p14="http://schemas.microsoft.com/office/powerpoint/2010/main" val="136508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31341" y="322135"/>
            <a:ext cx="8101965" cy="3349635"/>
          </a:xfrm>
          <a:prstGeom prst="rect">
            <a:avLst/>
          </a:prstGeom>
        </p:spPr>
        <p:txBody>
          <a:bodyPr vert="horz" wrap="square" lIns="0" tIns="86360" rIns="0" bIns="0" rtlCol="0">
            <a:spAutoFit/>
          </a:bodyPr>
          <a:lstStyle/>
          <a:p>
            <a:pPr marR="137160" algn="ctr">
              <a:spcBef>
                <a:spcPts val="680"/>
              </a:spcBef>
              <a:tabLst>
                <a:tab pos="1414780" algn="l"/>
              </a:tabLst>
            </a:pPr>
            <a:r>
              <a:rPr sz="2400" spc="-5" dirty="0">
                <a:solidFill>
                  <a:srgbClr val="FF0000"/>
                </a:solidFill>
                <a:latin typeface="Calibri"/>
                <a:cs typeface="Calibri"/>
              </a:rPr>
              <a:t>LEARNING	</a:t>
            </a:r>
            <a:r>
              <a:rPr sz="2400" spc="-10" dirty="0">
                <a:solidFill>
                  <a:srgbClr val="FF0000"/>
                </a:solidFill>
                <a:latin typeface="Calibri"/>
                <a:cs typeface="Calibri"/>
              </a:rPr>
              <a:t>OBJECTIVE</a:t>
            </a:r>
            <a:endParaRPr sz="2400" dirty="0">
              <a:latin typeface="Calibri"/>
              <a:cs typeface="Calibri"/>
            </a:endParaRPr>
          </a:p>
          <a:p>
            <a:pPr marL="356870" marR="153035" indent="-344805">
              <a:spcBef>
                <a:spcPts val="580"/>
              </a:spcBef>
              <a:buFont typeface="Arial MT"/>
              <a:buChar char="•"/>
              <a:tabLst>
                <a:tab pos="356870" algn="l"/>
                <a:tab pos="357505" algn="l"/>
              </a:tabLst>
            </a:pPr>
            <a:r>
              <a:rPr sz="2400" dirty="0">
                <a:latin typeface="Calibri"/>
                <a:cs typeface="Calibri"/>
              </a:rPr>
              <a:t>Student</a:t>
            </a:r>
            <a:r>
              <a:rPr sz="2400" spc="-55" dirty="0">
                <a:latin typeface="Calibri"/>
                <a:cs typeface="Calibri"/>
              </a:rPr>
              <a:t> </a:t>
            </a:r>
            <a:r>
              <a:rPr sz="2400" spc="-5" dirty="0">
                <a:latin typeface="Calibri"/>
                <a:cs typeface="Calibri"/>
              </a:rPr>
              <a:t>will</a:t>
            </a:r>
            <a:r>
              <a:rPr sz="2400" spc="-15" dirty="0">
                <a:latin typeface="Calibri"/>
                <a:cs typeface="Calibri"/>
              </a:rPr>
              <a:t> </a:t>
            </a:r>
            <a:r>
              <a:rPr sz="2400" dirty="0">
                <a:latin typeface="Calibri"/>
                <a:cs typeface="Calibri"/>
              </a:rPr>
              <a:t>be</a:t>
            </a:r>
            <a:r>
              <a:rPr sz="2400" spc="-5" dirty="0">
                <a:latin typeface="Calibri"/>
                <a:cs typeface="Calibri"/>
              </a:rPr>
              <a:t> </a:t>
            </a:r>
            <a:r>
              <a:rPr sz="2400" dirty="0">
                <a:latin typeface="Calibri"/>
                <a:cs typeface="Calibri"/>
              </a:rPr>
              <a:t>able</a:t>
            </a:r>
            <a:r>
              <a:rPr sz="2400" spc="-10" dirty="0">
                <a:latin typeface="Calibri"/>
                <a:cs typeface="Calibri"/>
              </a:rPr>
              <a:t> to</a:t>
            </a:r>
            <a:r>
              <a:rPr sz="2400" spc="-35" dirty="0">
                <a:latin typeface="Calibri"/>
                <a:cs typeface="Calibri"/>
              </a:rPr>
              <a:t> </a:t>
            </a:r>
            <a:r>
              <a:rPr sz="2400" dirty="0">
                <a:latin typeface="Calibri"/>
                <a:cs typeface="Calibri"/>
              </a:rPr>
              <a:t>apprise</a:t>
            </a:r>
            <a:r>
              <a:rPr sz="2400" spc="-5" dirty="0">
                <a:latin typeface="Calibri"/>
                <a:cs typeface="Calibri"/>
              </a:rPr>
              <a:t> </a:t>
            </a:r>
            <a:r>
              <a:rPr sz="2400" dirty="0">
                <a:latin typeface="Calibri"/>
                <a:cs typeface="Calibri"/>
              </a:rPr>
              <a:t>the</a:t>
            </a:r>
            <a:r>
              <a:rPr sz="2400" spc="-35" dirty="0">
                <a:latin typeface="Calibri"/>
                <a:cs typeface="Calibri"/>
              </a:rPr>
              <a:t> </a:t>
            </a:r>
            <a:r>
              <a:rPr sz="2400" spc="-5" dirty="0">
                <a:latin typeface="Calibri"/>
                <a:cs typeface="Calibri"/>
              </a:rPr>
              <a:t>importance</a:t>
            </a:r>
            <a:r>
              <a:rPr sz="2400" spc="-60" dirty="0">
                <a:latin typeface="Calibri"/>
                <a:cs typeface="Calibri"/>
              </a:rPr>
              <a:t> </a:t>
            </a:r>
            <a:r>
              <a:rPr sz="2400" spc="-5" dirty="0">
                <a:latin typeface="Calibri"/>
                <a:cs typeface="Calibri"/>
              </a:rPr>
              <a:t>of</a:t>
            </a:r>
            <a:r>
              <a:rPr sz="2400" spc="5" dirty="0">
                <a:latin typeface="Calibri"/>
                <a:cs typeface="Calibri"/>
              </a:rPr>
              <a:t> </a:t>
            </a:r>
            <a:r>
              <a:rPr lang="en-US" sz="2400" spc="5" dirty="0">
                <a:latin typeface="Calibri"/>
                <a:cs typeface="Calibri"/>
              </a:rPr>
              <a:t>blood </a:t>
            </a:r>
            <a:r>
              <a:rPr sz="2400" spc="-45" dirty="0">
                <a:latin typeface="Calibri"/>
                <a:cs typeface="Calibri"/>
              </a:rPr>
              <a:t> </a:t>
            </a:r>
            <a:r>
              <a:rPr sz="2400" dirty="0">
                <a:latin typeface="Calibri"/>
                <a:cs typeface="Calibri"/>
              </a:rPr>
              <a:t>in</a:t>
            </a:r>
            <a:r>
              <a:rPr sz="2400" spc="-5" dirty="0">
                <a:latin typeface="Calibri"/>
                <a:cs typeface="Calibri"/>
              </a:rPr>
              <a:t> </a:t>
            </a:r>
            <a:r>
              <a:rPr sz="2400" dirty="0">
                <a:latin typeface="Calibri"/>
                <a:cs typeface="Calibri"/>
              </a:rPr>
              <a:t>a </a:t>
            </a:r>
            <a:r>
              <a:rPr sz="2400" spc="-525" dirty="0">
                <a:latin typeface="Calibri"/>
                <a:cs typeface="Calibri"/>
              </a:rPr>
              <a:t> </a:t>
            </a:r>
            <a:r>
              <a:rPr lang="en-US" sz="2400" spc="-5" dirty="0">
                <a:latin typeface="Calibri"/>
                <a:cs typeface="Calibri"/>
              </a:rPr>
              <a:t>body</a:t>
            </a:r>
            <a:r>
              <a:rPr sz="2400" spc="-5" dirty="0">
                <a:latin typeface="Calibri"/>
                <a:cs typeface="Calibri"/>
              </a:rPr>
              <a:t>.</a:t>
            </a:r>
            <a:endParaRPr sz="2400" dirty="0">
              <a:latin typeface="Calibri"/>
              <a:cs typeface="Calibri"/>
            </a:endParaRPr>
          </a:p>
          <a:p>
            <a:pPr marL="356870" marR="681990" indent="-344805">
              <a:spcBef>
                <a:spcPts val="575"/>
              </a:spcBef>
              <a:buFont typeface="Arial MT"/>
              <a:buChar char="•"/>
              <a:tabLst>
                <a:tab pos="356870" algn="l"/>
                <a:tab pos="357505" algn="l"/>
              </a:tabLst>
            </a:pPr>
            <a:r>
              <a:rPr sz="2400" dirty="0">
                <a:latin typeface="Calibri"/>
                <a:cs typeface="Calibri"/>
              </a:rPr>
              <a:t>Student</a:t>
            </a:r>
            <a:r>
              <a:rPr sz="2400" spc="-60" dirty="0">
                <a:latin typeface="Calibri"/>
                <a:cs typeface="Calibri"/>
              </a:rPr>
              <a:t> </a:t>
            </a:r>
            <a:r>
              <a:rPr sz="2400" spc="-5" dirty="0">
                <a:latin typeface="Calibri"/>
                <a:cs typeface="Calibri"/>
              </a:rPr>
              <a:t>will</a:t>
            </a:r>
            <a:r>
              <a:rPr sz="2400" spc="-20" dirty="0">
                <a:latin typeface="Calibri"/>
                <a:cs typeface="Calibri"/>
              </a:rPr>
              <a:t> </a:t>
            </a:r>
            <a:r>
              <a:rPr sz="2400" dirty="0">
                <a:latin typeface="Calibri"/>
                <a:cs typeface="Calibri"/>
              </a:rPr>
              <a:t>be</a:t>
            </a:r>
            <a:r>
              <a:rPr sz="2400" spc="-10" dirty="0">
                <a:latin typeface="Calibri"/>
                <a:cs typeface="Calibri"/>
              </a:rPr>
              <a:t> </a:t>
            </a:r>
            <a:r>
              <a:rPr sz="2400" dirty="0">
                <a:latin typeface="Calibri"/>
                <a:cs typeface="Calibri"/>
              </a:rPr>
              <a:t>able</a:t>
            </a:r>
            <a:r>
              <a:rPr sz="2400" spc="-15" dirty="0">
                <a:latin typeface="Calibri"/>
                <a:cs typeface="Calibri"/>
              </a:rPr>
              <a:t> </a:t>
            </a:r>
            <a:r>
              <a:rPr sz="2400" spc="-10" dirty="0">
                <a:latin typeface="Calibri"/>
                <a:cs typeface="Calibri"/>
              </a:rPr>
              <a:t>to</a:t>
            </a:r>
            <a:r>
              <a:rPr sz="2400" spc="-35" dirty="0">
                <a:latin typeface="Calibri"/>
                <a:cs typeface="Calibri"/>
              </a:rPr>
              <a:t> </a:t>
            </a:r>
            <a:r>
              <a:rPr sz="2400" spc="-10" dirty="0">
                <a:latin typeface="Calibri"/>
                <a:cs typeface="Calibri"/>
              </a:rPr>
              <a:t>analyze</a:t>
            </a:r>
            <a:r>
              <a:rPr sz="2400" spc="-15" dirty="0">
                <a:latin typeface="Calibri"/>
                <a:cs typeface="Calibri"/>
              </a:rPr>
              <a:t> </a:t>
            </a:r>
            <a:r>
              <a:rPr sz="2400" dirty="0">
                <a:latin typeface="Calibri"/>
                <a:cs typeface="Calibri"/>
              </a:rPr>
              <a:t>the</a:t>
            </a:r>
            <a:r>
              <a:rPr sz="2400" spc="-40" dirty="0">
                <a:latin typeface="Calibri"/>
                <a:cs typeface="Calibri"/>
              </a:rPr>
              <a:t> </a:t>
            </a:r>
            <a:r>
              <a:rPr sz="2400" spc="-5" dirty="0">
                <a:latin typeface="Calibri"/>
                <a:cs typeface="Calibri"/>
              </a:rPr>
              <a:t>detailed</a:t>
            </a:r>
            <a:r>
              <a:rPr sz="2400" spc="-30" dirty="0">
                <a:latin typeface="Calibri"/>
                <a:cs typeface="Calibri"/>
              </a:rPr>
              <a:t> </a:t>
            </a:r>
            <a:r>
              <a:rPr sz="2400" spc="-5" dirty="0">
                <a:latin typeface="Calibri"/>
                <a:cs typeface="Calibri"/>
              </a:rPr>
              <a:t>structure</a:t>
            </a:r>
            <a:r>
              <a:rPr sz="2400" spc="-65" dirty="0">
                <a:latin typeface="Calibri"/>
                <a:cs typeface="Calibri"/>
              </a:rPr>
              <a:t> </a:t>
            </a:r>
            <a:r>
              <a:rPr sz="2400" spc="-5" dirty="0">
                <a:latin typeface="Calibri"/>
                <a:cs typeface="Calibri"/>
              </a:rPr>
              <a:t>of</a:t>
            </a:r>
            <a:r>
              <a:rPr sz="2400" dirty="0">
                <a:latin typeface="Calibri"/>
                <a:cs typeface="Calibri"/>
              </a:rPr>
              <a:t> a</a:t>
            </a:r>
            <a:r>
              <a:rPr lang="en-US" sz="2400" dirty="0">
                <a:latin typeface="Calibri"/>
                <a:cs typeface="Calibri"/>
              </a:rPr>
              <a:t> heart.</a:t>
            </a:r>
            <a:endParaRPr sz="2400" dirty="0">
              <a:latin typeface="Calibri"/>
              <a:cs typeface="Calibri"/>
            </a:endParaRPr>
          </a:p>
          <a:p>
            <a:pPr marL="356870" indent="-344805">
              <a:spcBef>
                <a:spcPts val="580"/>
              </a:spcBef>
              <a:buFont typeface="Arial MT"/>
              <a:buChar char="•"/>
              <a:tabLst>
                <a:tab pos="356870" algn="l"/>
                <a:tab pos="357505" algn="l"/>
              </a:tabLst>
            </a:pPr>
            <a:r>
              <a:rPr sz="2400" spc="-5" dirty="0">
                <a:latin typeface="Calibri"/>
                <a:cs typeface="Calibri"/>
              </a:rPr>
              <a:t>They</a:t>
            </a:r>
            <a:r>
              <a:rPr sz="2400" dirty="0">
                <a:latin typeface="Calibri"/>
                <a:cs typeface="Calibri"/>
              </a:rPr>
              <a:t> </a:t>
            </a:r>
            <a:r>
              <a:rPr sz="2400" spc="-5" dirty="0">
                <a:latin typeface="Calibri"/>
                <a:cs typeface="Calibri"/>
              </a:rPr>
              <a:t>will</a:t>
            </a:r>
            <a:r>
              <a:rPr sz="2400" spc="-10" dirty="0">
                <a:latin typeface="Calibri"/>
                <a:cs typeface="Calibri"/>
              </a:rPr>
              <a:t> </a:t>
            </a:r>
            <a:r>
              <a:rPr sz="2400" dirty="0">
                <a:latin typeface="Calibri"/>
                <a:cs typeface="Calibri"/>
              </a:rPr>
              <a:t>be</a:t>
            </a:r>
            <a:r>
              <a:rPr sz="2400" spc="-5" dirty="0">
                <a:latin typeface="Calibri"/>
                <a:cs typeface="Calibri"/>
              </a:rPr>
              <a:t> </a:t>
            </a:r>
            <a:r>
              <a:rPr sz="2400" dirty="0">
                <a:latin typeface="Calibri"/>
                <a:cs typeface="Calibri"/>
              </a:rPr>
              <a:t>able</a:t>
            </a:r>
            <a:r>
              <a:rPr sz="2400" spc="-5" dirty="0">
                <a:latin typeface="Calibri"/>
                <a:cs typeface="Calibri"/>
              </a:rPr>
              <a:t> </a:t>
            </a:r>
            <a:r>
              <a:rPr sz="2400" spc="-10" dirty="0">
                <a:latin typeface="Calibri"/>
                <a:cs typeface="Calibri"/>
              </a:rPr>
              <a:t>to</a:t>
            </a:r>
            <a:r>
              <a:rPr sz="2400" spc="-30" dirty="0">
                <a:latin typeface="Calibri"/>
                <a:cs typeface="Calibri"/>
              </a:rPr>
              <a:t> </a:t>
            </a:r>
            <a:r>
              <a:rPr sz="2400" spc="-10" dirty="0">
                <a:latin typeface="Calibri"/>
                <a:cs typeface="Calibri"/>
              </a:rPr>
              <a:t>analyze</a:t>
            </a:r>
            <a:r>
              <a:rPr sz="2400" spc="-5" dirty="0">
                <a:latin typeface="Calibri"/>
                <a:cs typeface="Calibri"/>
              </a:rPr>
              <a:t> various</a:t>
            </a:r>
            <a:r>
              <a:rPr sz="2400" spc="-40" dirty="0">
                <a:latin typeface="Calibri"/>
                <a:cs typeface="Calibri"/>
              </a:rPr>
              <a:t> </a:t>
            </a:r>
            <a:r>
              <a:rPr sz="2400" spc="-5" dirty="0">
                <a:latin typeface="Calibri"/>
                <a:cs typeface="Calibri"/>
              </a:rPr>
              <a:t>compositions</a:t>
            </a:r>
            <a:r>
              <a:rPr sz="2400" spc="-65" dirty="0">
                <a:latin typeface="Calibri"/>
                <a:cs typeface="Calibri"/>
              </a:rPr>
              <a:t> </a:t>
            </a:r>
            <a:r>
              <a:rPr sz="2400" spc="-5" dirty="0">
                <a:latin typeface="Calibri"/>
                <a:cs typeface="Calibri"/>
              </a:rPr>
              <a:t>of </a:t>
            </a:r>
            <a:r>
              <a:rPr lang="en-US" sz="2400" spc="-5" dirty="0">
                <a:latin typeface="Calibri"/>
                <a:cs typeface="Calibri"/>
              </a:rPr>
              <a:t>blood.</a:t>
            </a:r>
            <a:endParaRPr sz="2400" dirty="0">
              <a:latin typeface="Calibri"/>
              <a:cs typeface="Calibri"/>
            </a:endParaRPr>
          </a:p>
          <a:p>
            <a:pPr marL="356870" indent="-344805">
              <a:spcBef>
                <a:spcPts val="580"/>
              </a:spcBef>
              <a:buFont typeface="Arial MT"/>
              <a:buChar char="•"/>
              <a:tabLst>
                <a:tab pos="356870" algn="l"/>
                <a:tab pos="357505" algn="l"/>
              </a:tabLst>
            </a:pPr>
            <a:r>
              <a:rPr sz="2400" spc="-5" dirty="0">
                <a:latin typeface="Calibri"/>
                <a:cs typeface="Calibri"/>
              </a:rPr>
              <a:t>Learners</a:t>
            </a:r>
            <a:r>
              <a:rPr sz="2400" spc="-20" dirty="0">
                <a:latin typeface="Calibri"/>
                <a:cs typeface="Calibri"/>
              </a:rPr>
              <a:t> </a:t>
            </a:r>
            <a:r>
              <a:rPr sz="2400" spc="-5" dirty="0">
                <a:latin typeface="Calibri"/>
                <a:cs typeface="Calibri"/>
              </a:rPr>
              <a:t>will</a:t>
            </a:r>
            <a:r>
              <a:rPr sz="2400" spc="5" dirty="0">
                <a:latin typeface="Calibri"/>
                <a:cs typeface="Calibri"/>
              </a:rPr>
              <a:t> </a:t>
            </a:r>
            <a:r>
              <a:rPr sz="2400" dirty="0">
                <a:latin typeface="Calibri"/>
                <a:cs typeface="Calibri"/>
              </a:rPr>
              <a:t>be</a:t>
            </a:r>
            <a:r>
              <a:rPr sz="2400" spc="-5" dirty="0">
                <a:latin typeface="Calibri"/>
                <a:cs typeface="Calibri"/>
              </a:rPr>
              <a:t> sensitized</a:t>
            </a:r>
            <a:r>
              <a:rPr sz="2400" spc="-50" dirty="0">
                <a:latin typeface="Calibri"/>
                <a:cs typeface="Calibri"/>
              </a:rPr>
              <a:t> </a:t>
            </a:r>
            <a:r>
              <a:rPr sz="2400" dirty="0">
                <a:latin typeface="Calibri"/>
                <a:cs typeface="Calibri"/>
              </a:rPr>
              <a:t>about</a:t>
            </a:r>
            <a:r>
              <a:rPr sz="2400" spc="-50" dirty="0">
                <a:latin typeface="Calibri"/>
                <a:cs typeface="Calibri"/>
              </a:rPr>
              <a:t> </a:t>
            </a:r>
            <a:r>
              <a:rPr sz="2400" spc="-15" dirty="0">
                <a:latin typeface="Calibri"/>
                <a:cs typeface="Calibri"/>
              </a:rPr>
              <a:t>different</a:t>
            </a:r>
            <a:r>
              <a:rPr sz="2400" spc="-30" dirty="0">
                <a:latin typeface="Calibri"/>
                <a:cs typeface="Calibri"/>
              </a:rPr>
              <a:t> </a:t>
            </a:r>
            <a:r>
              <a:rPr sz="2400" dirty="0">
                <a:latin typeface="Calibri"/>
                <a:cs typeface="Calibri"/>
              </a:rPr>
              <a:t>functions</a:t>
            </a:r>
            <a:r>
              <a:rPr sz="2400" spc="-70" dirty="0">
                <a:latin typeface="Calibri"/>
                <a:cs typeface="Calibri"/>
              </a:rPr>
              <a:t> </a:t>
            </a:r>
            <a:r>
              <a:rPr sz="2400" spc="-5" dirty="0">
                <a:latin typeface="Calibri"/>
                <a:cs typeface="Calibri"/>
              </a:rPr>
              <a:t>of</a:t>
            </a:r>
            <a:r>
              <a:rPr sz="2400" spc="5" dirty="0">
                <a:latin typeface="Calibri"/>
                <a:cs typeface="Calibri"/>
              </a:rPr>
              <a:t> </a:t>
            </a:r>
            <a:r>
              <a:rPr lang="en-US" sz="2400" spc="5" dirty="0">
                <a:latin typeface="Calibri"/>
                <a:cs typeface="Calibri"/>
              </a:rPr>
              <a:t>RBC and WBC</a:t>
            </a:r>
            <a:endParaRPr sz="2400" dirty="0">
              <a:latin typeface="Calibri"/>
              <a:cs typeface="Calibri"/>
            </a:endParaRPr>
          </a:p>
        </p:txBody>
      </p:sp>
      <p:pic>
        <p:nvPicPr>
          <p:cNvPr id="4" name="object 4"/>
          <p:cNvPicPr/>
          <p:nvPr/>
        </p:nvPicPr>
        <p:blipFill>
          <a:blip r:embed="rId2" cstate="print"/>
          <a:stretch>
            <a:fillRect/>
          </a:stretch>
        </p:blipFill>
        <p:spPr>
          <a:xfrm>
            <a:off x="2362200" y="3886200"/>
            <a:ext cx="2438400" cy="2438400"/>
          </a:xfrm>
          <a:prstGeom prst="rect">
            <a:avLst/>
          </a:prstGeom>
        </p:spPr>
      </p:pic>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8A96029B-CBFE-423B-B756-5ACF39B9EC22}"/>
              </a:ext>
            </a:extLst>
          </p:cNvPr>
          <p:cNvPicPr>
            <a:picLocks noChangeAspect="1" noChangeArrowheads="1"/>
          </p:cNvPicPr>
          <p:nvPr/>
        </p:nvPicPr>
        <p:blipFill>
          <a:blip r:embed="rId3" cstate="print"/>
          <a:srcRect/>
          <a:stretch>
            <a:fillRect/>
          </a:stretch>
        </p:blipFill>
        <p:spPr bwMode="auto">
          <a:xfrm>
            <a:off x="10312400" y="167640"/>
            <a:ext cx="1524000" cy="838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EED1E-DCA4-4A34-91A7-754B5AAB2BCD}"/>
              </a:ext>
            </a:extLst>
          </p:cNvPr>
          <p:cNvSpPr txBox="1"/>
          <p:nvPr/>
        </p:nvSpPr>
        <p:spPr>
          <a:xfrm>
            <a:off x="130302" y="1452276"/>
            <a:ext cx="11875770" cy="1946367"/>
          </a:xfrm>
          <a:prstGeom prst="rect">
            <a:avLst/>
          </a:prstGeom>
          <a:noFill/>
        </p:spPr>
        <p:txBody>
          <a:bodyPr wrap="square">
            <a:spAutoFit/>
          </a:bodyPr>
          <a:lstStyle/>
          <a:p>
            <a:pPr marR="354330" lvl="0">
              <a:lnSpc>
                <a:spcPct val="102000"/>
              </a:lnSpc>
              <a:spcBef>
                <a:spcPts val="770"/>
              </a:spcBef>
              <a:spcAft>
                <a:spcPts val="0"/>
              </a:spcAft>
              <a:buSzPts val="1200"/>
              <a:tabLst>
                <a:tab pos="462915" algn="l"/>
              </a:tabLst>
            </a:pPr>
            <a:r>
              <a:rPr lang="en-US" sz="1800" b="1" spc="-5" dirty="0">
                <a:solidFill>
                  <a:srgbClr val="FF0000"/>
                </a:solidFill>
                <a:latin typeface="Calibri"/>
                <a:cs typeface="Calibri"/>
              </a:rPr>
              <a:t>                                                                                         </a:t>
            </a:r>
            <a:r>
              <a:rPr lang="en-US" sz="2400" b="1" spc="-5" dirty="0">
                <a:solidFill>
                  <a:srgbClr val="FF0000"/>
                </a:solidFill>
                <a:latin typeface="Calibri"/>
                <a:cs typeface="Calibri"/>
              </a:rPr>
              <a:t>WARM UP QUESTIONS</a:t>
            </a:r>
            <a:endParaRPr lang="en-US" sz="2400" spc="-10" dirty="0">
              <a:effectLst/>
              <a:latin typeface="Calibri" panose="020F0502020204030204" pitchFamily="34" charset="0"/>
              <a:ea typeface="Calibri" panose="020F0502020204030204" pitchFamily="34" charset="0"/>
            </a:endParaRPr>
          </a:p>
          <a:p>
            <a:pPr lvl="0">
              <a:spcBef>
                <a:spcPts val="10"/>
              </a:spcBef>
              <a:spcAft>
                <a:spcPts val="0"/>
              </a:spcAft>
              <a:buClr>
                <a:srgbClr val="333333"/>
              </a:buClr>
              <a:buSzPts val="1200"/>
              <a:tabLst>
                <a:tab pos="526415" algn="l"/>
                <a:tab pos="527050" algn="l"/>
              </a:tabLst>
            </a:pPr>
            <a:r>
              <a:rPr lang="en-US" sz="1800" spc="-10" dirty="0">
                <a:effectLst/>
                <a:latin typeface="Calibri" panose="020F0502020204030204" pitchFamily="34" charset="0"/>
                <a:ea typeface="Calibri" panose="020F0502020204030204" pitchFamily="34" charset="0"/>
              </a:rPr>
              <a:t>1</a:t>
            </a:r>
            <a:r>
              <a:rPr lang="en-US" sz="2400" spc="-10" dirty="0">
                <a:effectLst/>
                <a:latin typeface="Calibri" panose="020F0502020204030204" pitchFamily="34" charset="0"/>
                <a:ea typeface="Calibri" panose="020F0502020204030204" pitchFamily="34" charset="0"/>
              </a:rPr>
              <a:t>.</a:t>
            </a:r>
            <a:r>
              <a:rPr lang="en-US" sz="18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Identify</a:t>
            </a:r>
            <a:r>
              <a:rPr lang="en-US" sz="2400" spc="90"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and</a:t>
            </a:r>
            <a:r>
              <a:rPr lang="en-US" sz="2400" spc="70"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explain</a:t>
            </a:r>
            <a:r>
              <a:rPr lang="en-US" sz="2400" spc="75"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major</a:t>
            </a:r>
            <a:r>
              <a:rPr lang="en-US" sz="2400" spc="70"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steps</a:t>
            </a:r>
            <a:r>
              <a:rPr lang="en-US" sz="2400" spc="-10"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of</a:t>
            </a:r>
            <a:r>
              <a:rPr lang="en-US" sz="2400" spc="-20"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circulatory</a:t>
            </a:r>
            <a:r>
              <a:rPr lang="en-US" sz="2400" spc="-5"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system.</a:t>
            </a:r>
            <a:endParaRPr lang="en-IN" sz="2400" dirty="0">
              <a:effectLst/>
              <a:latin typeface="Calibri" panose="020F0502020204030204" pitchFamily="34" charset="0"/>
              <a:ea typeface="Symbol" panose="05050102010706020507" pitchFamily="18" charset="2"/>
              <a:cs typeface="Symbol" panose="05050102010706020507" pitchFamily="18" charset="2"/>
            </a:endParaRPr>
          </a:p>
          <a:p>
            <a:pPr lvl="0">
              <a:spcBef>
                <a:spcPts val="5"/>
              </a:spcBef>
              <a:spcAft>
                <a:spcPts val="0"/>
              </a:spcAft>
              <a:buClr>
                <a:srgbClr val="333333"/>
              </a:buClr>
              <a:buSzPts val="1200"/>
              <a:tabLst>
                <a:tab pos="526415" algn="l"/>
                <a:tab pos="527050" algn="l"/>
              </a:tabLst>
            </a:pPr>
            <a:r>
              <a:rPr lang="en-US" sz="2400" spc="-10" dirty="0">
                <a:solidFill>
                  <a:srgbClr val="333333"/>
                </a:solidFill>
                <a:effectLst/>
                <a:latin typeface="Calibri" panose="020F0502020204030204" pitchFamily="34" charset="0"/>
                <a:ea typeface="Symbol" panose="05050102010706020507" pitchFamily="18" charset="2"/>
                <a:cs typeface="Symbol" panose="05050102010706020507" pitchFamily="18" charset="2"/>
              </a:rPr>
              <a:t>2.Define</a:t>
            </a:r>
            <a:r>
              <a:rPr lang="en-US" sz="2400" spc="-55"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spc="-10" dirty="0">
                <a:solidFill>
                  <a:srgbClr val="333333"/>
                </a:solidFill>
                <a:effectLst/>
                <a:latin typeface="Calibri" panose="020F0502020204030204" pitchFamily="34" charset="0"/>
                <a:ea typeface="Symbol" panose="05050102010706020507" pitchFamily="18" charset="2"/>
                <a:cs typeface="Symbol" panose="05050102010706020507" pitchFamily="18" charset="2"/>
              </a:rPr>
              <a:t>transportation.</a:t>
            </a:r>
            <a:endParaRPr lang="en-IN" sz="2400" dirty="0">
              <a:effectLst/>
              <a:latin typeface="Calibri" panose="020F0502020204030204" pitchFamily="34" charset="0"/>
              <a:ea typeface="Symbol" panose="05050102010706020507" pitchFamily="18" charset="2"/>
              <a:cs typeface="Symbol" panose="05050102010706020507" pitchFamily="18" charset="2"/>
            </a:endParaRPr>
          </a:p>
          <a:p>
            <a:pPr lvl="0">
              <a:spcBef>
                <a:spcPts val="10"/>
              </a:spcBef>
              <a:spcAft>
                <a:spcPts val="0"/>
              </a:spcAft>
              <a:buClr>
                <a:srgbClr val="333333"/>
              </a:buClr>
              <a:buSzPts val="1200"/>
              <a:tabLst>
                <a:tab pos="526415" algn="l"/>
                <a:tab pos="527050" algn="l"/>
              </a:tabLst>
            </a:pP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3.List</a:t>
            </a:r>
            <a:r>
              <a:rPr lang="en-US" sz="2400" spc="110"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spc="75" dirty="0">
                <a:solidFill>
                  <a:srgbClr val="333333"/>
                </a:solidFill>
                <a:effectLst/>
                <a:latin typeface="Calibri" panose="020F0502020204030204" pitchFamily="34" charset="0"/>
                <a:ea typeface="Symbol" panose="05050102010706020507" pitchFamily="18" charset="2"/>
                <a:cs typeface="Symbol" panose="05050102010706020507" pitchFamily="18" charset="2"/>
              </a:rPr>
              <a:t>the</a:t>
            </a:r>
            <a:r>
              <a:rPr lang="en-US" sz="2400" spc="230"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components of</a:t>
            </a:r>
            <a:r>
              <a:rPr lang="en-US" sz="2400" spc="-20"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circulatory</a:t>
            </a:r>
            <a:r>
              <a:rPr lang="en-US" sz="2400" spc="-5"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system</a:t>
            </a:r>
            <a:endParaRPr lang="en-IN" sz="2400" dirty="0">
              <a:effectLst/>
              <a:latin typeface="Calibri" panose="020F0502020204030204" pitchFamily="34" charset="0"/>
              <a:ea typeface="Symbol" panose="05050102010706020507" pitchFamily="18" charset="2"/>
              <a:cs typeface="Symbol" panose="05050102010706020507" pitchFamily="18" charset="2"/>
            </a:endParaRPr>
          </a:p>
          <a:p>
            <a:r>
              <a:rPr lang="en-US" sz="2400" dirty="0">
                <a:solidFill>
                  <a:srgbClr val="333333"/>
                </a:solidFill>
                <a:effectLst/>
                <a:latin typeface="Calibri" panose="020F0502020204030204" pitchFamily="34" charset="0"/>
                <a:ea typeface="Calibri" panose="020F0502020204030204" pitchFamily="34" charset="0"/>
              </a:rPr>
              <a:t>4.Categories</a:t>
            </a:r>
            <a:r>
              <a:rPr lang="en-US" sz="2400" spc="175" dirty="0">
                <a:solidFill>
                  <a:srgbClr val="333333"/>
                </a:solidFill>
                <a:effectLst/>
                <a:latin typeface="Calibri" panose="020F0502020204030204" pitchFamily="34" charset="0"/>
                <a:ea typeface="Calibri" panose="020F0502020204030204" pitchFamily="34" charset="0"/>
              </a:rPr>
              <a:t> </a:t>
            </a:r>
            <a:r>
              <a:rPr lang="en-US" sz="2400" dirty="0">
                <a:solidFill>
                  <a:srgbClr val="333333"/>
                </a:solidFill>
                <a:effectLst/>
                <a:latin typeface="Calibri" panose="020F0502020204030204" pitchFamily="34" charset="0"/>
                <a:ea typeface="Calibri" panose="020F0502020204030204" pitchFamily="34" charset="0"/>
              </a:rPr>
              <a:t>arteries</a:t>
            </a:r>
            <a:r>
              <a:rPr lang="en-US" sz="2400" spc="-10" dirty="0">
                <a:solidFill>
                  <a:srgbClr val="333333"/>
                </a:solidFill>
                <a:effectLst/>
                <a:latin typeface="Calibri" panose="020F0502020204030204" pitchFamily="34" charset="0"/>
                <a:ea typeface="Calibri" panose="020F0502020204030204" pitchFamily="34" charset="0"/>
              </a:rPr>
              <a:t> </a:t>
            </a:r>
            <a:r>
              <a:rPr lang="en-US" sz="2400" dirty="0">
                <a:solidFill>
                  <a:srgbClr val="333333"/>
                </a:solidFill>
                <a:effectLst/>
                <a:latin typeface="Calibri" panose="020F0502020204030204" pitchFamily="34" charset="0"/>
                <a:ea typeface="Calibri" panose="020F0502020204030204" pitchFamily="34" charset="0"/>
              </a:rPr>
              <a:t>and</a:t>
            </a:r>
            <a:r>
              <a:rPr lang="en-US" sz="2400" spc="-30" dirty="0">
                <a:solidFill>
                  <a:srgbClr val="333333"/>
                </a:solidFill>
                <a:effectLst/>
                <a:latin typeface="Calibri" panose="020F0502020204030204" pitchFamily="34" charset="0"/>
                <a:ea typeface="Calibri" panose="020F0502020204030204" pitchFamily="34" charset="0"/>
              </a:rPr>
              <a:t> </a:t>
            </a:r>
            <a:r>
              <a:rPr lang="en-US" sz="2400" dirty="0">
                <a:solidFill>
                  <a:srgbClr val="333333"/>
                </a:solidFill>
                <a:effectLst/>
                <a:latin typeface="Calibri" panose="020F0502020204030204" pitchFamily="34" charset="0"/>
                <a:ea typeface="Calibri" panose="020F0502020204030204" pitchFamily="34" charset="0"/>
              </a:rPr>
              <a:t>veins</a:t>
            </a:r>
            <a:endParaRPr lang="en-US" sz="2400" spc="-10" dirty="0">
              <a:effectLst/>
              <a:latin typeface="Calibri" panose="020F0502020204030204" pitchFamily="34" charset="0"/>
              <a:ea typeface="Calibri" panose="020F0502020204030204" pitchFamily="34" charset="0"/>
            </a:endParaRPr>
          </a:p>
        </p:txBody>
      </p:sp>
      <p:pic>
        <p:nvPicPr>
          <p:cNvPr id="4"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8A3F8C68-2501-41D1-9B1A-CDF3D53D656E}"/>
              </a:ext>
            </a:extLst>
          </p:cNvPr>
          <p:cNvPicPr>
            <a:picLocks noChangeAspect="1" noChangeArrowheads="1"/>
          </p:cNvPicPr>
          <p:nvPr/>
        </p:nvPicPr>
        <p:blipFill>
          <a:blip r:embed="rId2" cstate="print"/>
          <a:srcRect/>
          <a:stretch>
            <a:fillRect/>
          </a:stretch>
        </p:blipFill>
        <p:spPr bwMode="auto">
          <a:xfrm>
            <a:off x="10635342" y="335280"/>
            <a:ext cx="1447800" cy="808797"/>
          </a:xfrm>
          <a:prstGeom prst="rect">
            <a:avLst/>
          </a:prstGeom>
          <a:noFill/>
          <a:ln w="9525">
            <a:noFill/>
            <a:miter lim="800000"/>
            <a:headEnd/>
            <a:tailEnd/>
          </a:ln>
        </p:spPr>
      </p:pic>
    </p:spTree>
    <p:extLst>
      <p:ext uri="{BB962C8B-B14F-4D97-AF65-F5344CB8AC3E}">
        <p14:creationId xmlns:p14="http://schemas.microsoft.com/office/powerpoint/2010/main" val="252539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09B19-3F7D-C547-AC79-BC026CF30CDF}"/>
              </a:ext>
            </a:extLst>
          </p:cNvPr>
          <p:cNvSpPr>
            <a:spLocks noGrp="1"/>
          </p:cNvSpPr>
          <p:nvPr>
            <p:ph type="title"/>
          </p:nvPr>
        </p:nvSpPr>
        <p:spPr/>
        <p:txBody>
          <a:bodyPr>
            <a:normAutofit/>
          </a:bodyPr>
          <a:lstStyle/>
          <a:p>
            <a:pPr algn="ctr"/>
            <a:r>
              <a:rPr lang="en-US" sz="2400" b="1" dirty="0">
                <a:solidFill>
                  <a:srgbClr val="FF0000"/>
                </a:solidFill>
              </a:rPr>
              <a:t>TRANSPORTATION IN ANIMALS</a:t>
            </a:r>
          </a:p>
        </p:txBody>
      </p:sp>
      <p:sp>
        <p:nvSpPr>
          <p:cNvPr id="5" name="Content Placeholder 4">
            <a:extLst>
              <a:ext uri="{FF2B5EF4-FFF2-40B4-BE49-F238E27FC236}">
                <a16:creationId xmlns:a16="http://schemas.microsoft.com/office/drawing/2014/main" id="{F1D6A6C1-BF73-D14F-AD72-C8DABCC1284B}"/>
              </a:ext>
            </a:extLst>
          </p:cNvPr>
          <p:cNvSpPr>
            <a:spLocks noGrp="1"/>
          </p:cNvSpPr>
          <p:nvPr>
            <p:ph idx="1"/>
          </p:nvPr>
        </p:nvSpPr>
        <p:spPr>
          <a:xfrm>
            <a:off x="838200" y="1229360"/>
            <a:ext cx="10515600" cy="4947603"/>
          </a:xfrm>
        </p:spPr>
        <p:txBody>
          <a:bodyPr>
            <a:normAutofit/>
          </a:bodyPr>
          <a:lstStyle/>
          <a:p>
            <a:r>
              <a:rPr lang="en-IN" sz="2000" dirty="0"/>
              <a:t>In human beings the Transportation of oxygen,  </a:t>
            </a:r>
            <a:r>
              <a:rPr lang="en-IN" sz="2000" dirty="0" err="1"/>
              <a:t>carbondioxide</a:t>
            </a:r>
            <a:r>
              <a:rPr lang="en-IN" sz="2000" dirty="0"/>
              <a:t> ,digested  food, hormones and waste products is carried out by a specialised transport system called circulatory system</a:t>
            </a:r>
            <a:endParaRPr lang="en-US" sz="2000" dirty="0"/>
          </a:p>
        </p:txBody>
      </p:sp>
      <p:pic>
        <p:nvPicPr>
          <p:cNvPr id="1026" name="Picture 2" descr="Chapter Notes 2 - Chapter 11 : Transportation in Animals and Plants, Class  7 , Science | EduRev Notes">
            <a:extLst>
              <a:ext uri="{FF2B5EF4-FFF2-40B4-BE49-F238E27FC236}">
                <a16:creationId xmlns:a16="http://schemas.microsoft.com/office/drawing/2014/main" id="{4A07C8F6-3D54-415F-A506-FEFDB163D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1888173"/>
            <a:ext cx="7390765" cy="39538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5C029E43-E7EE-417C-85B0-2435CC4DCF8A}"/>
              </a:ext>
            </a:extLst>
          </p:cNvPr>
          <p:cNvPicPr>
            <a:picLocks noChangeAspect="1" noChangeArrowheads="1"/>
          </p:cNvPicPr>
          <p:nvPr/>
        </p:nvPicPr>
        <p:blipFill>
          <a:blip r:embed="rId3" cstate="print"/>
          <a:srcRect/>
          <a:stretch>
            <a:fillRect/>
          </a:stretch>
        </p:blipFill>
        <p:spPr bwMode="auto">
          <a:xfrm>
            <a:off x="10312400" y="167640"/>
            <a:ext cx="1524000" cy="838200"/>
          </a:xfrm>
          <a:prstGeom prst="rect">
            <a:avLst/>
          </a:prstGeom>
          <a:noFill/>
          <a:ln w="9525">
            <a:noFill/>
            <a:miter lim="800000"/>
            <a:headEnd/>
            <a:tailEnd/>
          </a:ln>
        </p:spPr>
      </p:pic>
    </p:spTree>
    <p:extLst>
      <p:ext uri="{BB962C8B-B14F-4D97-AF65-F5344CB8AC3E}">
        <p14:creationId xmlns:p14="http://schemas.microsoft.com/office/powerpoint/2010/main" val="1915933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918A0-9F01-4C42-9403-1E8159A05910}"/>
              </a:ext>
            </a:extLst>
          </p:cNvPr>
          <p:cNvSpPr>
            <a:spLocks noGrp="1"/>
          </p:cNvSpPr>
          <p:nvPr>
            <p:ph type="title"/>
          </p:nvPr>
        </p:nvSpPr>
        <p:spPr/>
        <p:txBody>
          <a:bodyPr>
            <a:normAutofit/>
          </a:bodyPr>
          <a:lstStyle/>
          <a:p>
            <a:pPr algn="ctr"/>
            <a:r>
              <a:rPr lang="en-US" sz="2400" b="1" dirty="0">
                <a:solidFill>
                  <a:srgbClr val="FF0000"/>
                </a:solidFill>
              </a:rPr>
              <a:t>CIRCULATORY SYSTEM</a:t>
            </a:r>
          </a:p>
        </p:txBody>
      </p:sp>
      <p:sp>
        <p:nvSpPr>
          <p:cNvPr id="3" name="Content Placeholder 2">
            <a:extLst>
              <a:ext uri="{FF2B5EF4-FFF2-40B4-BE49-F238E27FC236}">
                <a16:creationId xmlns:a16="http://schemas.microsoft.com/office/drawing/2014/main" id="{F875B4D4-4470-A442-9061-824F31E90817}"/>
              </a:ext>
            </a:extLst>
          </p:cNvPr>
          <p:cNvSpPr>
            <a:spLocks noGrp="1"/>
          </p:cNvSpPr>
          <p:nvPr>
            <p:ph idx="1"/>
          </p:nvPr>
        </p:nvSpPr>
        <p:spPr>
          <a:xfrm>
            <a:off x="838200" y="1381760"/>
            <a:ext cx="10515600" cy="4795203"/>
          </a:xfrm>
        </p:spPr>
        <p:txBody>
          <a:bodyPr>
            <a:normAutofit/>
          </a:bodyPr>
          <a:lstStyle/>
          <a:p>
            <a:r>
              <a:rPr lang="en-US" sz="2000" dirty="0"/>
              <a:t>Circulatory System: The circulatory system is responsible for transport of various substances in human beings. It is composed of the heart, arteries, veins and blood capillaries. Blood plays the role of the carrier of substances.</a:t>
            </a:r>
          </a:p>
        </p:txBody>
      </p:sp>
      <p:pic>
        <p:nvPicPr>
          <p:cNvPr id="3074" name="Picture 2" descr="Vidyarthi Academy CBSE NCERT education for class 9 10 11 12">
            <a:extLst>
              <a:ext uri="{FF2B5EF4-FFF2-40B4-BE49-F238E27FC236}">
                <a16:creationId xmlns:a16="http://schemas.microsoft.com/office/drawing/2014/main" id="{778C6ABB-B6DB-4973-AE00-8C50ECA67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120" y="2352675"/>
            <a:ext cx="6856075" cy="38242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70E6F01A-B730-4F05-B28C-497B8244A7B0}"/>
              </a:ext>
            </a:extLst>
          </p:cNvPr>
          <p:cNvPicPr>
            <a:picLocks noChangeAspect="1" noChangeArrowheads="1"/>
          </p:cNvPicPr>
          <p:nvPr/>
        </p:nvPicPr>
        <p:blipFill>
          <a:blip r:embed="rId3" cstate="print"/>
          <a:srcRect/>
          <a:stretch>
            <a:fillRect/>
          </a:stretch>
        </p:blipFill>
        <p:spPr bwMode="auto">
          <a:xfrm>
            <a:off x="10312400" y="167640"/>
            <a:ext cx="1524000" cy="838200"/>
          </a:xfrm>
          <a:prstGeom prst="rect">
            <a:avLst/>
          </a:prstGeom>
          <a:noFill/>
          <a:ln w="9525">
            <a:noFill/>
            <a:miter lim="800000"/>
            <a:headEnd/>
            <a:tailEnd/>
          </a:ln>
        </p:spPr>
      </p:pic>
    </p:spTree>
    <p:extLst>
      <p:ext uri="{BB962C8B-B14F-4D97-AF65-F5344CB8AC3E}">
        <p14:creationId xmlns:p14="http://schemas.microsoft.com/office/powerpoint/2010/main" val="3324536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0624-730D-4E56-9EEA-96700373A9FD}"/>
              </a:ext>
            </a:extLst>
          </p:cNvPr>
          <p:cNvSpPr>
            <a:spLocks noGrp="1"/>
          </p:cNvSpPr>
          <p:nvPr>
            <p:ph type="title"/>
          </p:nvPr>
        </p:nvSpPr>
        <p:spPr/>
        <p:txBody>
          <a:bodyPr>
            <a:normAutofit/>
          </a:bodyPr>
          <a:lstStyle/>
          <a:p>
            <a:pPr algn="ctr"/>
            <a:r>
              <a:rPr lang="en-US" sz="2400" b="1" dirty="0">
                <a:solidFill>
                  <a:srgbClr val="FF0000"/>
                </a:solidFill>
              </a:rPr>
              <a:t>BLOOD</a:t>
            </a:r>
            <a:endParaRPr lang="en-IN" sz="2400" b="1" dirty="0">
              <a:solidFill>
                <a:srgbClr val="FF0000"/>
              </a:solidFill>
            </a:endParaRPr>
          </a:p>
        </p:txBody>
      </p:sp>
      <p:pic>
        <p:nvPicPr>
          <p:cNvPr id="2050" name="Picture 2" descr="Circulatory System | Blood vascular system | life process class 10th">
            <a:extLst>
              <a:ext uri="{FF2B5EF4-FFF2-40B4-BE49-F238E27FC236}">
                <a16:creationId xmlns:a16="http://schemas.microsoft.com/office/drawing/2014/main" id="{DE82C9CA-E09A-4ECD-A077-A16CA1EEE2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351" y="1806892"/>
            <a:ext cx="10515600" cy="39944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84BF0DED-78FA-4641-9E9F-8F7A30DAA3CE}"/>
              </a:ext>
            </a:extLst>
          </p:cNvPr>
          <p:cNvPicPr>
            <a:picLocks noChangeAspect="1" noChangeArrowheads="1"/>
          </p:cNvPicPr>
          <p:nvPr/>
        </p:nvPicPr>
        <p:blipFill>
          <a:blip r:embed="rId3" cstate="print"/>
          <a:srcRect/>
          <a:stretch>
            <a:fillRect/>
          </a:stretch>
        </p:blipFill>
        <p:spPr bwMode="auto">
          <a:xfrm>
            <a:off x="10312400" y="167640"/>
            <a:ext cx="1524000" cy="838200"/>
          </a:xfrm>
          <a:prstGeom prst="rect">
            <a:avLst/>
          </a:prstGeom>
          <a:noFill/>
          <a:ln w="9525">
            <a:noFill/>
            <a:miter lim="800000"/>
            <a:headEnd/>
            <a:tailEnd/>
          </a:ln>
        </p:spPr>
      </p:pic>
    </p:spTree>
    <p:extLst>
      <p:ext uri="{BB962C8B-B14F-4D97-AF65-F5344CB8AC3E}">
        <p14:creationId xmlns:p14="http://schemas.microsoft.com/office/powerpoint/2010/main" val="311002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7AB0AF-53C3-0147-AE7A-222B966FBCB7}"/>
              </a:ext>
            </a:extLst>
          </p:cNvPr>
          <p:cNvSpPr>
            <a:spLocks noGrp="1"/>
          </p:cNvSpPr>
          <p:nvPr>
            <p:ph idx="1"/>
          </p:nvPr>
        </p:nvSpPr>
        <p:spPr>
          <a:xfrm>
            <a:off x="838200" y="904240"/>
            <a:ext cx="10515600" cy="5272723"/>
          </a:xfrm>
        </p:spPr>
        <p:txBody>
          <a:bodyPr>
            <a:normAutofit/>
          </a:bodyPr>
          <a:lstStyle/>
          <a:p>
            <a:pPr marL="0" indent="0" algn="ctr">
              <a:buNone/>
            </a:pPr>
            <a:r>
              <a:rPr lang="en-US" sz="2000" b="1" dirty="0">
                <a:solidFill>
                  <a:srgbClr val="FF0000"/>
                </a:solidFill>
              </a:rPr>
              <a:t>COMPOSITION OF BLOOD</a:t>
            </a:r>
          </a:p>
          <a:p>
            <a:endParaRPr lang="en-US" sz="2000" dirty="0"/>
          </a:p>
          <a:p>
            <a:r>
              <a:rPr lang="en-US" sz="2000" dirty="0"/>
              <a:t>Blood Plasma: Blood plasma is a pale </a:t>
            </a:r>
            <a:r>
              <a:rPr lang="en-US" sz="2000" dirty="0" err="1"/>
              <a:t>coloured</a:t>
            </a:r>
            <a:r>
              <a:rPr lang="en-US" sz="2000" dirty="0"/>
              <a:t> liquid which is mostly composed of water. Blood plasma forms the matrix of blood.</a:t>
            </a:r>
            <a:endParaRPr lang="en-IN" sz="2000" dirty="0"/>
          </a:p>
          <a:p>
            <a:r>
              <a:rPr lang="en-US" sz="2000" dirty="0"/>
              <a:t>Blood Cells: There are two types of blood cells, viz. Red Blood Cells (RBCs) and White Blood Cells (WBCs).</a:t>
            </a:r>
          </a:p>
        </p:txBody>
      </p:sp>
      <p:pic>
        <p:nvPicPr>
          <p:cNvPr id="1026" name="Picture 2" descr="Blood plasma - HORIBA">
            <a:extLst>
              <a:ext uri="{FF2B5EF4-FFF2-40B4-BE49-F238E27FC236}">
                <a16:creationId xmlns:a16="http://schemas.microsoft.com/office/drawing/2014/main" id="{1F578475-59F9-43CA-9083-67221C8DD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827" y="3175000"/>
            <a:ext cx="5897033" cy="27008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07B9DC77-C56C-4AFC-860E-046490BEED59}"/>
              </a:ext>
            </a:extLst>
          </p:cNvPr>
          <p:cNvPicPr>
            <a:picLocks noChangeAspect="1" noChangeArrowheads="1"/>
          </p:cNvPicPr>
          <p:nvPr/>
        </p:nvPicPr>
        <p:blipFill>
          <a:blip r:embed="rId3" cstate="print"/>
          <a:srcRect/>
          <a:stretch>
            <a:fillRect/>
          </a:stretch>
        </p:blipFill>
        <p:spPr bwMode="auto">
          <a:xfrm>
            <a:off x="10312400" y="167640"/>
            <a:ext cx="1524000" cy="838200"/>
          </a:xfrm>
          <a:prstGeom prst="rect">
            <a:avLst/>
          </a:prstGeom>
          <a:noFill/>
          <a:ln w="9525">
            <a:noFill/>
            <a:miter lim="800000"/>
            <a:headEnd/>
            <a:tailEnd/>
          </a:ln>
        </p:spPr>
      </p:pic>
    </p:spTree>
    <p:extLst>
      <p:ext uri="{BB962C8B-B14F-4D97-AF65-F5344CB8AC3E}">
        <p14:creationId xmlns:p14="http://schemas.microsoft.com/office/powerpoint/2010/main" val="1757598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46DD-A4BA-094C-B4C1-3DF45F3BAFEC}"/>
              </a:ext>
            </a:extLst>
          </p:cNvPr>
          <p:cNvSpPr>
            <a:spLocks noGrp="1"/>
          </p:cNvSpPr>
          <p:nvPr>
            <p:ph type="title"/>
          </p:nvPr>
        </p:nvSpPr>
        <p:spPr/>
        <p:txBody>
          <a:bodyPr>
            <a:normAutofit/>
          </a:bodyPr>
          <a:lstStyle/>
          <a:p>
            <a:pPr algn="ctr"/>
            <a:r>
              <a:rPr lang="en-IN" sz="2400" b="1" dirty="0">
                <a:solidFill>
                  <a:srgbClr val="FF0000"/>
                </a:solidFill>
              </a:rPr>
              <a:t>RBC</a:t>
            </a:r>
            <a:endParaRPr lang="en-US" sz="2400" b="1" dirty="0">
              <a:solidFill>
                <a:srgbClr val="FF0000"/>
              </a:solidFill>
            </a:endParaRPr>
          </a:p>
        </p:txBody>
      </p:sp>
      <p:sp>
        <p:nvSpPr>
          <p:cNvPr id="3" name="Content Placeholder 2">
            <a:extLst>
              <a:ext uri="{FF2B5EF4-FFF2-40B4-BE49-F238E27FC236}">
                <a16:creationId xmlns:a16="http://schemas.microsoft.com/office/drawing/2014/main" id="{B3C97A43-9549-6D4C-B559-DA7D4D81709A}"/>
              </a:ext>
            </a:extLst>
          </p:cNvPr>
          <p:cNvSpPr>
            <a:spLocks noGrp="1"/>
          </p:cNvSpPr>
          <p:nvPr>
            <p:ph idx="1"/>
          </p:nvPr>
        </p:nvSpPr>
        <p:spPr/>
        <p:txBody>
          <a:bodyPr>
            <a:normAutofit/>
          </a:bodyPr>
          <a:lstStyle/>
          <a:p>
            <a:r>
              <a:rPr lang="en-US" sz="2000" dirty="0"/>
              <a:t>Red Blood Corpuscles (RBCs): These are of red </a:t>
            </a:r>
            <a:r>
              <a:rPr lang="en-US" sz="2000" dirty="0" err="1"/>
              <a:t>colour</a:t>
            </a:r>
            <a:r>
              <a:rPr lang="en-US" sz="2000" dirty="0"/>
              <a:t> because of the presence of </a:t>
            </a:r>
            <a:r>
              <a:rPr lang="en-US" sz="2000" dirty="0" err="1"/>
              <a:t>haemoglobin</a:t>
            </a:r>
            <a:r>
              <a:rPr lang="en-US" sz="2000" dirty="0"/>
              <a:t> which is a pigment. </a:t>
            </a:r>
            <a:r>
              <a:rPr lang="en-US" sz="2000" dirty="0" err="1"/>
              <a:t>Haemoglobin</a:t>
            </a:r>
            <a:r>
              <a:rPr lang="en-US" sz="2000" dirty="0"/>
              <a:t> readily combines with oxygen and carbon dioxide. The transport of oxygen happens through </a:t>
            </a:r>
            <a:r>
              <a:rPr lang="en-US" sz="2000" dirty="0" err="1"/>
              <a:t>haemoglobin</a:t>
            </a:r>
            <a:r>
              <a:rPr lang="en-US" sz="2000" dirty="0"/>
              <a:t>. Some part of carbon dioxide is also transported through </a:t>
            </a:r>
            <a:r>
              <a:rPr lang="en-US" sz="2000" dirty="0" err="1"/>
              <a:t>haemoglobin</a:t>
            </a:r>
            <a:r>
              <a:rPr lang="en-US" sz="2000" dirty="0"/>
              <a:t>.</a:t>
            </a:r>
          </a:p>
        </p:txBody>
      </p:sp>
      <p:pic>
        <p:nvPicPr>
          <p:cNvPr id="4" name="Picture 4">
            <a:extLst>
              <a:ext uri="{FF2B5EF4-FFF2-40B4-BE49-F238E27FC236}">
                <a16:creationId xmlns:a16="http://schemas.microsoft.com/office/drawing/2014/main" id="{51936E3C-2C80-474C-B1F1-EED2934315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720" y="3225800"/>
            <a:ext cx="5977384" cy="2951163"/>
          </a:xfrm>
          <a:prstGeom prst="rect">
            <a:avLst/>
          </a:prstGeom>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D3616AFE-A995-401E-9D21-3B1FA4E18AAE}"/>
              </a:ext>
            </a:extLst>
          </p:cNvPr>
          <p:cNvPicPr>
            <a:picLocks noChangeAspect="1" noChangeArrowheads="1"/>
          </p:cNvPicPr>
          <p:nvPr/>
        </p:nvPicPr>
        <p:blipFill>
          <a:blip r:embed="rId3" cstate="print"/>
          <a:srcRect/>
          <a:stretch>
            <a:fillRect/>
          </a:stretch>
        </p:blipFill>
        <p:spPr bwMode="auto">
          <a:xfrm>
            <a:off x="10312400" y="167640"/>
            <a:ext cx="1524000" cy="838200"/>
          </a:xfrm>
          <a:prstGeom prst="rect">
            <a:avLst/>
          </a:prstGeom>
          <a:noFill/>
          <a:ln w="9525">
            <a:noFill/>
            <a:miter lim="800000"/>
            <a:headEnd/>
            <a:tailEnd/>
          </a:ln>
        </p:spPr>
      </p:pic>
    </p:spTree>
    <p:extLst>
      <p:ext uri="{BB962C8B-B14F-4D97-AF65-F5344CB8AC3E}">
        <p14:creationId xmlns:p14="http://schemas.microsoft.com/office/powerpoint/2010/main" val="3778179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BCBA-E919-344E-9259-44A35994F4D3}"/>
              </a:ext>
            </a:extLst>
          </p:cNvPr>
          <p:cNvSpPr>
            <a:spLocks noGrp="1"/>
          </p:cNvSpPr>
          <p:nvPr>
            <p:ph type="title"/>
          </p:nvPr>
        </p:nvSpPr>
        <p:spPr/>
        <p:txBody>
          <a:bodyPr>
            <a:normAutofit/>
          </a:bodyPr>
          <a:lstStyle/>
          <a:p>
            <a:pPr algn="ctr"/>
            <a:r>
              <a:rPr lang="en-IN" sz="2400" b="1" dirty="0">
                <a:solidFill>
                  <a:srgbClr val="FF0000"/>
                </a:solidFill>
              </a:rPr>
              <a:t>WBC AND PLETELETS</a:t>
            </a:r>
            <a:endParaRPr lang="en-US" sz="2400" b="1" dirty="0">
              <a:solidFill>
                <a:srgbClr val="FF0000"/>
              </a:solidFill>
            </a:endParaRPr>
          </a:p>
        </p:txBody>
      </p:sp>
      <p:sp>
        <p:nvSpPr>
          <p:cNvPr id="3" name="Content Placeholder 2">
            <a:extLst>
              <a:ext uri="{FF2B5EF4-FFF2-40B4-BE49-F238E27FC236}">
                <a16:creationId xmlns:a16="http://schemas.microsoft.com/office/drawing/2014/main" id="{F6F06A0B-E8E7-1743-BAA1-2A49F980BEB9}"/>
              </a:ext>
            </a:extLst>
          </p:cNvPr>
          <p:cNvSpPr>
            <a:spLocks noGrp="1"/>
          </p:cNvSpPr>
          <p:nvPr>
            <p:ph idx="1"/>
          </p:nvPr>
        </p:nvSpPr>
        <p:spPr/>
        <p:txBody>
          <a:bodyPr>
            <a:normAutofit/>
          </a:bodyPr>
          <a:lstStyle/>
          <a:p>
            <a:r>
              <a:rPr lang="en-US" sz="2000" dirty="0"/>
              <a:t>White Blood Corpuscles (WBCs): These are of pale white </a:t>
            </a:r>
            <a:r>
              <a:rPr lang="en-US" sz="2000" dirty="0" err="1"/>
              <a:t>colour</a:t>
            </a:r>
            <a:r>
              <a:rPr lang="en-US" sz="2000" dirty="0"/>
              <a:t>. They play important role in the immunity.</a:t>
            </a:r>
            <a:endParaRPr lang="en-IN" sz="2000" dirty="0"/>
          </a:p>
          <a:p>
            <a:r>
              <a:rPr lang="en-US" sz="2000" dirty="0"/>
              <a:t>Platelets: Platelets are responsible for blood coagulation. Blood coagulation is a defense mechanism which prevents excess loss of blood; in case of an injury.</a:t>
            </a:r>
          </a:p>
        </p:txBody>
      </p:sp>
      <p:pic>
        <p:nvPicPr>
          <p:cNvPr id="4" name="Picture 4">
            <a:extLst>
              <a:ext uri="{FF2B5EF4-FFF2-40B4-BE49-F238E27FC236}">
                <a16:creationId xmlns:a16="http://schemas.microsoft.com/office/drawing/2014/main" id="{833566BA-7A1D-C842-8116-03A53B13F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986" y="3355511"/>
            <a:ext cx="7263174" cy="3043624"/>
          </a:xfrm>
          <a:prstGeom prst="rect">
            <a:avLst/>
          </a:prstGeom>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06DF6851-10F7-46E3-8537-F267ECE3101C}"/>
              </a:ext>
            </a:extLst>
          </p:cNvPr>
          <p:cNvPicPr>
            <a:picLocks noChangeAspect="1" noChangeArrowheads="1"/>
          </p:cNvPicPr>
          <p:nvPr/>
        </p:nvPicPr>
        <p:blipFill>
          <a:blip r:embed="rId3" cstate="print"/>
          <a:srcRect/>
          <a:stretch>
            <a:fillRect/>
          </a:stretch>
        </p:blipFill>
        <p:spPr bwMode="auto">
          <a:xfrm>
            <a:off x="10312400" y="167640"/>
            <a:ext cx="1524000" cy="838200"/>
          </a:xfrm>
          <a:prstGeom prst="rect">
            <a:avLst/>
          </a:prstGeom>
          <a:noFill/>
          <a:ln w="9525">
            <a:noFill/>
            <a:miter lim="800000"/>
            <a:headEnd/>
            <a:tailEnd/>
          </a:ln>
        </p:spPr>
      </p:pic>
    </p:spTree>
    <p:extLst>
      <p:ext uri="{BB962C8B-B14F-4D97-AF65-F5344CB8AC3E}">
        <p14:creationId xmlns:p14="http://schemas.microsoft.com/office/powerpoint/2010/main" val="342002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381</Words>
  <Application>Microsoft Office PowerPoint</Application>
  <PresentationFormat>Widescreen</PresentationFormat>
  <Paragraphs>42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MT</vt:lpstr>
      <vt:lpstr>Calibri</vt:lpstr>
      <vt:lpstr>Calibri Light</vt:lpstr>
      <vt:lpstr>Office Theme</vt:lpstr>
      <vt:lpstr>PowerPoint Presentation</vt:lpstr>
      <vt:lpstr>PowerPoint Presentation</vt:lpstr>
      <vt:lpstr>PowerPoint Presentation</vt:lpstr>
      <vt:lpstr>TRANSPORTATION IN ANIMALS</vt:lpstr>
      <vt:lpstr>CIRCULATORY SYSTEM</vt:lpstr>
      <vt:lpstr>BLOOD</vt:lpstr>
      <vt:lpstr>PowerPoint Presentation</vt:lpstr>
      <vt:lpstr>RBC</vt:lpstr>
      <vt:lpstr>WBC AND PLETELETS</vt:lpstr>
      <vt:lpstr>BLOOD VESSELS</vt:lpstr>
      <vt:lpstr>ARTERIES AND VEINS</vt:lpstr>
      <vt:lpstr>CAPILLARIES</vt:lpstr>
      <vt:lpstr>PowerPoint Presentation</vt:lpstr>
      <vt:lpstr>HOME ASSIGNMENT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DEBASHISH BALA</dc:creator>
  <cp:lastModifiedBy>DEBASHISH BALA</cp:lastModifiedBy>
  <cp:revision>28</cp:revision>
  <dcterms:created xsi:type="dcterms:W3CDTF">2021-03-22T18:51:08Z</dcterms:created>
  <dcterms:modified xsi:type="dcterms:W3CDTF">2021-12-18T08:02:28Z</dcterms:modified>
</cp:coreProperties>
</file>