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427" r:id="rId2"/>
    <p:sldId id="462" r:id="rId3"/>
    <p:sldId id="463" r:id="rId4"/>
    <p:sldId id="451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B47C"/>
    <a:srgbClr val="C550DC"/>
    <a:srgbClr val="D6ACA0"/>
    <a:srgbClr val="E3498B"/>
    <a:srgbClr val="92F03C"/>
    <a:srgbClr val="FFFF66"/>
    <a:srgbClr val="CC99FF"/>
    <a:srgbClr val="66BBC6"/>
    <a:srgbClr val="008F9E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85109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8;p13">
            <a:extLst>
              <a:ext uri="{FF2B5EF4-FFF2-40B4-BE49-F238E27FC236}">
                <a16:creationId xmlns:a16="http://schemas.microsoft.com/office/drawing/2014/main" xmlns="" id="{FEDA35DD-C6A9-A74B-B3DD-5C0EA5840B4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endParaRPr lang="en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>
              <a:buNone/>
            </a:pPr>
            <a:r>
              <a:rPr lang="e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CLASS:</a:t>
            </a:r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IV</a:t>
            </a:r>
            <a:endParaRPr lang="en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>
              <a:buNone/>
            </a:pPr>
            <a:r>
              <a:rPr lang="e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SUBJECT : </a:t>
            </a:r>
            <a:r>
              <a:rPr lang="or-IN" sz="2000" b="1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ଓଡିଆ</a:t>
            </a:r>
            <a:endParaRPr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NAME : </a:t>
            </a:r>
            <a:r>
              <a:rPr lang="or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ମାଟି ଗଲା ବିଗିଡି </a:t>
            </a:r>
            <a:endParaRPr lang="en-IN" sz="2000" b="1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IN" sz="2000" b="1" dirty="0">
                <a:ln w="0"/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</a:t>
            </a:r>
            <a:r>
              <a:rPr lang="en-GB" sz="2000" b="1" dirty="0">
                <a:ln w="0"/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OPIC : </a:t>
            </a:r>
            <a:r>
              <a:rPr lang="en-GB" sz="2000" b="1" dirty="0" err="1">
                <a:ln w="0"/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ପ୍ରଶ୍ନ</a:t>
            </a:r>
            <a:r>
              <a:rPr lang="en-GB" sz="2000" b="1" dirty="0">
                <a:ln w="0"/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b="1" dirty="0" err="1">
                <a:ln w="0"/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ଉତ୍ତର</a:t>
            </a:r>
            <a:r>
              <a:rPr lang="en-GB" sz="2000" b="1" dirty="0">
                <a:ln w="0"/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 ୧ ଓ ୫  )                  </a:t>
            </a:r>
            <a:endParaRPr lang="en-IN" sz="2000" b="1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000" b="1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Google Shape;54;p13">
            <a:extLst>
              <a:ext uri="{FF2B5EF4-FFF2-40B4-BE49-F238E27FC236}">
                <a16:creationId xmlns:a16="http://schemas.microsoft.com/office/drawing/2014/main" xmlns="" id="{974F087A-5CFE-BB44-8B8A-7013242AE89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839130"/>
            <a:ext cx="9144000" cy="130436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583CC1B8-09D7-7F44-8E71-BAEA987C5F41}"/>
              </a:ext>
            </a:extLst>
          </p:cNvPr>
          <p:cNvSpPr/>
          <p:nvPr/>
        </p:nvSpPr>
        <p:spPr>
          <a:xfrm>
            <a:off x="35496" y="26025"/>
            <a:ext cx="9073008" cy="5143500"/>
          </a:xfrm>
          <a:prstGeom prst="roundRect">
            <a:avLst>
              <a:gd name="adj" fmla="val 3026"/>
            </a:avLst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8" name="Google Shape;77;p16">
            <a:extLst>
              <a:ext uri="{FF2B5EF4-FFF2-40B4-BE49-F238E27FC236}">
                <a16:creationId xmlns:a16="http://schemas.microsoft.com/office/drawing/2014/main" xmlns="" id="{37F73542-B499-CC48-9A8C-15D84678609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8367" y="380977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692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4B23CD-7960-38D5-08BF-4E051CDC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                        </a:t>
            </a:r>
            <a:r>
              <a:rPr lang="en-GB" dirty="0">
                <a:solidFill>
                  <a:srgbClr val="C550DC"/>
                </a:solidFill>
              </a:rPr>
              <a:t>  </a:t>
            </a:r>
            <a:r>
              <a:rPr lang="en-GB" dirty="0" err="1">
                <a:solidFill>
                  <a:srgbClr val="C550DC"/>
                </a:solidFill>
              </a:rPr>
              <a:t>ଆସ</a:t>
            </a:r>
            <a:r>
              <a:rPr lang="en-GB" dirty="0">
                <a:solidFill>
                  <a:srgbClr val="C550DC"/>
                </a:solidFill>
              </a:rPr>
              <a:t> </a:t>
            </a:r>
            <a:r>
              <a:rPr lang="en-GB" dirty="0" err="1">
                <a:solidFill>
                  <a:srgbClr val="C550DC"/>
                </a:solidFill>
              </a:rPr>
              <a:t>କଥା</a:t>
            </a:r>
            <a:r>
              <a:rPr lang="en-GB" dirty="0">
                <a:solidFill>
                  <a:srgbClr val="C550DC"/>
                </a:solidFill>
              </a:rPr>
              <a:t> </a:t>
            </a:r>
            <a:r>
              <a:rPr lang="en-GB" dirty="0" err="1">
                <a:solidFill>
                  <a:srgbClr val="C550DC"/>
                </a:solidFill>
              </a:rPr>
              <a:t>ବାର୍ତ୍ତାହେବା</a:t>
            </a:r>
            <a:endParaRPr lang="en-US" dirty="0">
              <a:solidFill>
                <a:srgbClr val="C550DC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D94A85-530F-BB58-B7A3-0E7D0AD96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90194"/>
            <a:ext cx="8520600" cy="3416400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(କ)</a:t>
            </a:r>
            <a:r>
              <a:rPr lang="en-GB" dirty="0" err="1">
                <a:solidFill>
                  <a:srgbClr val="C00000"/>
                </a:solidFill>
              </a:rPr>
              <a:t>ଛୁଟିରେ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ବାପୁ</a:t>
            </a:r>
            <a:r>
              <a:rPr lang="en-GB" dirty="0">
                <a:solidFill>
                  <a:srgbClr val="C00000"/>
                </a:solidFill>
              </a:rPr>
              <a:t> ଓ </a:t>
            </a:r>
            <a:r>
              <a:rPr lang="en-GB" dirty="0" err="1">
                <a:solidFill>
                  <a:srgbClr val="C00000"/>
                </a:solidFill>
              </a:rPr>
              <a:t>ଦୀପୁ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କେଉଁଠିକୁ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ଯାଇଥିଲେ</a:t>
            </a:r>
            <a:r>
              <a:rPr lang="en-GB" dirty="0">
                <a:solidFill>
                  <a:srgbClr val="C00000"/>
                </a:solidFill>
              </a:rPr>
              <a:t> ?</a:t>
            </a:r>
          </a:p>
          <a:p>
            <a:r>
              <a:rPr lang="en-GB" dirty="0" err="1"/>
              <a:t>ଛୁଟିରେ</a:t>
            </a:r>
            <a:r>
              <a:rPr lang="en-GB" dirty="0"/>
              <a:t> </a:t>
            </a:r>
            <a:r>
              <a:rPr lang="en-GB" dirty="0" err="1"/>
              <a:t>ବା</a:t>
            </a:r>
            <a:r>
              <a:rPr lang="en-GB" dirty="0"/>
              <a:t> </a:t>
            </a:r>
            <a:r>
              <a:rPr lang="en-GB" dirty="0" err="1"/>
              <a:t>ପୁଓ</a:t>
            </a:r>
            <a:r>
              <a:rPr lang="en-GB" dirty="0"/>
              <a:t> </a:t>
            </a:r>
            <a:r>
              <a:rPr lang="en-GB" dirty="0" err="1"/>
              <a:t>ଦୀପୁନଈକୂଳିଆ</a:t>
            </a:r>
            <a:r>
              <a:rPr lang="en-GB" dirty="0"/>
              <a:t> </a:t>
            </a:r>
            <a:r>
              <a:rPr lang="en-GB" dirty="0" err="1"/>
              <a:t>ମଫସଲ</a:t>
            </a:r>
            <a:r>
              <a:rPr lang="en-GB" dirty="0"/>
              <a:t> </a:t>
            </a:r>
            <a:r>
              <a:rPr lang="en-GB" dirty="0" err="1"/>
              <a:t>ଗାଁରେ</a:t>
            </a:r>
            <a:r>
              <a:rPr lang="en-GB" dirty="0"/>
              <a:t> </a:t>
            </a:r>
            <a:r>
              <a:rPr lang="en-GB" dirty="0" err="1"/>
              <a:t>ଥିବା</a:t>
            </a:r>
            <a:r>
              <a:rPr lang="en-GB" dirty="0"/>
              <a:t> </a:t>
            </a:r>
            <a:r>
              <a:rPr lang="en-GB" dirty="0" err="1"/>
              <a:t>ମଉସାଘରକୁ</a:t>
            </a:r>
            <a:r>
              <a:rPr lang="en-GB" dirty="0"/>
              <a:t> </a:t>
            </a:r>
            <a:r>
              <a:rPr lang="en-GB" dirty="0" err="1"/>
              <a:t>ଯାଇଥିଲେ</a:t>
            </a:r>
            <a:r>
              <a:rPr lang="en-GB" dirty="0"/>
              <a:t>।</a:t>
            </a:r>
          </a:p>
          <a:p>
            <a:r>
              <a:rPr lang="en-GB" dirty="0">
                <a:solidFill>
                  <a:srgbClr val="C00000"/>
                </a:solidFill>
              </a:rPr>
              <a:t>(ଖ) </a:t>
            </a:r>
            <a:r>
              <a:rPr lang="en-GB" dirty="0" err="1">
                <a:solidFill>
                  <a:srgbClr val="C00000"/>
                </a:solidFill>
              </a:rPr>
              <a:t>ଅଜା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ବଗିଚାରେକେଉଁ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କାମ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କରୁଥିଲେ</a:t>
            </a:r>
            <a:r>
              <a:rPr lang="en-GB" dirty="0"/>
              <a:t> ?</a:t>
            </a:r>
          </a:p>
          <a:p>
            <a:r>
              <a:rPr lang="en-GB" dirty="0"/>
              <a:t>(ଉ) </a:t>
            </a:r>
            <a:r>
              <a:rPr lang="en-GB" dirty="0" err="1"/>
              <a:t>ଅଜା</a:t>
            </a:r>
            <a:r>
              <a:rPr lang="en-GB" dirty="0"/>
              <a:t> </a:t>
            </a:r>
            <a:r>
              <a:rPr lang="en-GB" dirty="0" err="1"/>
              <a:t>ବଗିଚାରେ</a:t>
            </a:r>
            <a:r>
              <a:rPr lang="en-GB" dirty="0"/>
              <a:t> </a:t>
            </a:r>
            <a:r>
              <a:rPr lang="en-GB" dirty="0" err="1"/>
              <a:t>ମାଟି</a:t>
            </a:r>
            <a:r>
              <a:rPr lang="en-GB" dirty="0"/>
              <a:t> </a:t>
            </a:r>
            <a:r>
              <a:rPr lang="en-GB" dirty="0" err="1"/>
              <a:t>ହାଣୁ</a:t>
            </a:r>
            <a:r>
              <a:rPr lang="en-GB" dirty="0"/>
              <a:t> </a:t>
            </a:r>
            <a:r>
              <a:rPr lang="en-GB" dirty="0" err="1"/>
              <a:t>ଥିଲେ</a:t>
            </a:r>
            <a:r>
              <a:rPr lang="en-GB" dirty="0"/>
              <a:t> , </a:t>
            </a:r>
            <a:r>
              <a:rPr lang="en-GB" dirty="0" err="1"/>
              <a:t>ଘାସ</a:t>
            </a:r>
            <a:r>
              <a:rPr lang="en-GB" dirty="0"/>
              <a:t> </a:t>
            </a:r>
            <a:r>
              <a:rPr lang="en-GB" dirty="0" err="1"/>
              <a:t>ବାଛୁଥିଲେ</a:t>
            </a:r>
            <a:r>
              <a:rPr lang="en-GB" dirty="0"/>
              <a:t> ଓ </a:t>
            </a:r>
            <a:r>
              <a:rPr lang="en-GB" dirty="0" err="1"/>
              <a:t>ଗଛ</a:t>
            </a:r>
            <a:r>
              <a:rPr lang="en-GB" dirty="0"/>
              <a:t> </a:t>
            </a:r>
            <a:r>
              <a:rPr lang="en-GB" dirty="0" err="1"/>
              <a:t>ମୂଳରେ</a:t>
            </a:r>
            <a:r>
              <a:rPr lang="en-GB" dirty="0"/>
              <a:t> </a:t>
            </a:r>
            <a:r>
              <a:rPr lang="en-GB" dirty="0" err="1"/>
              <a:t>ପାଣି</a:t>
            </a:r>
            <a:r>
              <a:rPr lang="en-GB" dirty="0"/>
              <a:t> </a:t>
            </a:r>
            <a:r>
              <a:rPr lang="en-GB" dirty="0" err="1"/>
              <a:t>ଦେଉଥିଲେ</a:t>
            </a:r>
            <a:r>
              <a:rPr lang="en-GB" dirty="0"/>
              <a:t>।</a:t>
            </a:r>
          </a:p>
          <a:p>
            <a:r>
              <a:rPr lang="en-GB" dirty="0"/>
              <a:t>(</a:t>
            </a:r>
            <a:r>
              <a:rPr lang="en-GB" dirty="0">
                <a:solidFill>
                  <a:srgbClr val="C00000"/>
                </a:solidFill>
              </a:rPr>
              <a:t> ଗ) </a:t>
            </a:r>
            <a:r>
              <a:rPr lang="en-GB" dirty="0" err="1">
                <a:solidFill>
                  <a:srgbClr val="C00000"/>
                </a:solidFill>
              </a:rPr>
              <a:t>ଚାଷୀମାନେ</a:t>
            </a:r>
            <a:r>
              <a:rPr lang="en-GB" dirty="0">
                <a:solidFill>
                  <a:srgbClr val="C00000"/>
                </a:solidFill>
              </a:rPr>
              <a:t>  </a:t>
            </a:r>
            <a:r>
              <a:rPr lang="en-GB" dirty="0" err="1">
                <a:solidFill>
                  <a:srgbClr val="C00000"/>
                </a:solidFill>
              </a:rPr>
              <a:t>ପୋକ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ଦାଉରୁ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ଫସଲକୁ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ରକ୍ଷାକରିବାକୁ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କ’ଣ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କଲେ</a:t>
            </a:r>
            <a:r>
              <a:rPr lang="en-GB" dirty="0"/>
              <a:t>?</a:t>
            </a:r>
          </a:p>
          <a:p>
            <a:r>
              <a:rPr lang="en-GB" dirty="0"/>
              <a:t>( ଉ) </a:t>
            </a:r>
            <a:r>
              <a:rPr lang="en-GB" dirty="0" err="1"/>
              <a:t>ଫସଲକୁ</a:t>
            </a:r>
            <a:r>
              <a:rPr lang="en-GB" dirty="0"/>
              <a:t>  </a:t>
            </a:r>
            <a:r>
              <a:rPr lang="en-GB" dirty="0" err="1"/>
              <a:t>ପୋକ</a:t>
            </a:r>
            <a:r>
              <a:rPr lang="en-GB" dirty="0"/>
              <a:t> </a:t>
            </a:r>
            <a:r>
              <a:rPr lang="en-GB" dirty="0" err="1"/>
              <a:t>ଦାଉରୁ</a:t>
            </a:r>
            <a:r>
              <a:rPr lang="en-GB" dirty="0"/>
              <a:t> </a:t>
            </a:r>
            <a:r>
              <a:rPr lang="en-GB" dirty="0" err="1"/>
              <a:t>ରକ୍ଷାକରିବା</a:t>
            </a:r>
            <a:r>
              <a:rPr lang="en-GB" dirty="0"/>
              <a:t> </a:t>
            </a:r>
            <a:r>
              <a:rPr lang="en-GB" dirty="0" err="1"/>
              <a:t>ପାଇଁ</a:t>
            </a:r>
            <a:r>
              <a:rPr lang="en-GB" dirty="0"/>
              <a:t> </a:t>
            </a:r>
            <a:r>
              <a:rPr lang="en-GB" dirty="0" err="1"/>
              <a:t>ମନଇଚ୍ଛା</a:t>
            </a:r>
            <a:r>
              <a:rPr lang="en-GB" dirty="0"/>
              <a:t>  </a:t>
            </a:r>
            <a:r>
              <a:rPr lang="en-GB" dirty="0" err="1"/>
              <a:t>ପୋକ</a:t>
            </a:r>
            <a:r>
              <a:rPr lang="en-GB" dirty="0"/>
              <a:t> </a:t>
            </a:r>
            <a:r>
              <a:rPr lang="en-GB" dirty="0" err="1"/>
              <a:t>ମରା</a:t>
            </a:r>
            <a:r>
              <a:rPr lang="en-GB" dirty="0"/>
              <a:t> </a:t>
            </a:r>
            <a:r>
              <a:rPr lang="en-GB" dirty="0" err="1"/>
              <a:t>ବିଷ</a:t>
            </a:r>
            <a:r>
              <a:rPr lang="en-GB" dirty="0"/>
              <a:t> </a:t>
            </a:r>
            <a:r>
              <a:rPr lang="en-GB" dirty="0" err="1"/>
              <a:t>ପକାଇଲେ</a:t>
            </a:r>
            <a:r>
              <a:rPr lang="en-GB" dirty="0"/>
              <a:t> |</a:t>
            </a:r>
          </a:p>
          <a:p>
            <a:r>
              <a:rPr lang="en-GB" dirty="0"/>
              <a:t>(ଘ</a:t>
            </a:r>
            <a:r>
              <a:rPr lang="en-GB" dirty="0">
                <a:solidFill>
                  <a:srgbClr val="C00000"/>
                </a:solidFill>
              </a:rPr>
              <a:t>) </a:t>
            </a:r>
            <a:r>
              <a:rPr lang="en-GB" dirty="0" err="1">
                <a:solidFill>
                  <a:srgbClr val="C00000"/>
                </a:solidFill>
              </a:rPr>
              <a:t>ଜିଆମାନେ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କୃଷକର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କି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ଉପକାର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କରନ୍ତି</a:t>
            </a:r>
            <a:r>
              <a:rPr lang="en-GB" dirty="0">
                <a:solidFill>
                  <a:srgbClr val="C00000"/>
                </a:solidFill>
              </a:rPr>
              <a:t>?</a:t>
            </a:r>
          </a:p>
          <a:p>
            <a:r>
              <a:rPr lang="en-GB" dirty="0"/>
              <a:t>(ଉ) </a:t>
            </a:r>
            <a:r>
              <a:rPr lang="en-GB" dirty="0" err="1"/>
              <a:t>ଜିଆମାନେ</a:t>
            </a:r>
            <a:r>
              <a:rPr lang="en-GB" dirty="0"/>
              <a:t> </a:t>
            </a:r>
            <a:r>
              <a:rPr lang="en-GB" dirty="0" err="1"/>
              <a:t>ମାଟିକୁ</a:t>
            </a:r>
            <a:r>
              <a:rPr lang="en-GB" dirty="0"/>
              <a:t> </a:t>
            </a:r>
            <a:r>
              <a:rPr lang="en-GB" dirty="0" err="1"/>
              <a:t>ଖୋଳନ୍ତି</a:t>
            </a:r>
            <a:r>
              <a:rPr lang="en-GB" dirty="0"/>
              <a:t>,   </a:t>
            </a:r>
            <a:r>
              <a:rPr lang="en-GB" dirty="0" err="1"/>
              <a:t>ଖାଆନ୍ତି</a:t>
            </a:r>
            <a:r>
              <a:rPr lang="en-GB" dirty="0"/>
              <a:t> ଓ </a:t>
            </a:r>
            <a:r>
              <a:rPr lang="en-GB" dirty="0" err="1"/>
              <a:t>ଫସଫସିଆ</a:t>
            </a:r>
            <a:r>
              <a:rPr lang="en-GB" dirty="0"/>
              <a:t> </a:t>
            </a:r>
            <a:r>
              <a:rPr lang="en-GB" dirty="0" err="1"/>
              <a:t>କରି</a:t>
            </a:r>
            <a:r>
              <a:rPr lang="en-GB" dirty="0"/>
              <a:t> </a:t>
            </a:r>
            <a:r>
              <a:rPr lang="en-GB" dirty="0" err="1"/>
              <a:t>ମାଟିକୁ</a:t>
            </a:r>
            <a:r>
              <a:rPr lang="en-GB" dirty="0"/>
              <a:t> </a:t>
            </a:r>
            <a:r>
              <a:rPr lang="en-GB" dirty="0" err="1"/>
              <a:t>ଉର୍ବର</a:t>
            </a:r>
            <a:r>
              <a:rPr lang="en-GB" dirty="0"/>
              <a:t> </a:t>
            </a:r>
            <a:r>
              <a:rPr lang="en-GB" dirty="0" err="1"/>
              <a:t>କରିଥାନ୍ତି</a:t>
            </a:r>
            <a:r>
              <a:rPr lang="en-GB" dirty="0"/>
              <a:t> ।</a:t>
            </a:r>
          </a:p>
          <a:p>
            <a:r>
              <a:rPr lang="en-GB" dirty="0">
                <a:solidFill>
                  <a:srgbClr val="C00000"/>
                </a:solidFill>
              </a:rPr>
              <a:t>( ଙ) </a:t>
            </a:r>
            <a:r>
              <a:rPr lang="en-GB" dirty="0" err="1">
                <a:solidFill>
                  <a:srgbClr val="C00000"/>
                </a:solidFill>
              </a:rPr>
              <a:t>କେଉଁଗୁଡ଼ିକୁ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ଆମେ</a:t>
            </a:r>
            <a:r>
              <a:rPr lang="en-GB" dirty="0">
                <a:solidFill>
                  <a:srgbClr val="C00000"/>
                </a:solidFill>
              </a:rPr>
              <a:t>  </a:t>
            </a:r>
            <a:r>
              <a:rPr lang="en-GB" dirty="0" err="1">
                <a:solidFill>
                  <a:srgbClr val="C00000"/>
                </a:solidFill>
              </a:rPr>
              <a:t>ପ୍ରାକୃତିକ</a:t>
            </a:r>
            <a:r>
              <a:rPr lang="en-GB" dirty="0">
                <a:solidFill>
                  <a:srgbClr val="C00000"/>
                </a:solidFill>
              </a:rPr>
              <a:t>  </a:t>
            </a:r>
            <a:r>
              <a:rPr lang="en-GB" dirty="0" err="1">
                <a:solidFill>
                  <a:srgbClr val="C00000"/>
                </a:solidFill>
              </a:rPr>
              <a:t>ସାର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ବୋଲି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କହିବା</a:t>
            </a:r>
            <a:r>
              <a:rPr lang="en-GB" dirty="0"/>
              <a:t>?</a:t>
            </a:r>
          </a:p>
          <a:p>
            <a:r>
              <a:rPr lang="en-GB" dirty="0"/>
              <a:t>(ଉ) </a:t>
            </a:r>
            <a:r>
              <a:rPr lang="en-GB" dirty="0" err="1"/>
              <a:t>ପିଡ଼ିଆ</a:t>
            </a:r>
            <a:r>
              <a:rPr lang="en-GB" dirty="0"/>
              <a:t>,  </a:t>
            </a:r>
            <a:r>
              <a:rPr lang="en-GB" dirty="0" err="1"/>
              <a:t>ଗୋବରଖତ</a:t>
            </a:r>
            <a:r>
              <a:rPr lang="en-GB" dirty="0"/>
              <a:t>, </a:t>
            </a:r>
            <a:r>
              <a:rPr lang="en-GB" dirty="0" err="1"/>
              <a:t>କମ୍ପୋଷ୍ଟ</a:t>
            </a:r>
            <a:r>
              <a:rPr lang="en-GB" dirty="0"/>
              <a:t>  </a:t>
            </a:r>
            <a:r>
              <a:rPr lang="en-GB" dirty="0" err="1"/>
              <a:t>ଖତ</a:t>
            </a:r>
            <a:r>
              <a:rPr lang="en-GB" dirty="0"/>
              <a:t> </a:t>
            </a:r>
            <a:r>
              <a:rPr lang="en-GB" dirty="0" err="1"/>
              <a:t>ଇତ୍ୟାଦି</a:t>
            </a:r>
            <a:r>
              <a:rPr lang="en-GB" dirty="0"/>
              <a:t> </a:t>
            </a:r>
            <a:r>
              <a:rPr lang="en-GB" dirty="0" err="1"/>
              <a:t>ହେଉଛି</a:t>
            </a:r>
            <a:r>
              <a:rPr lang="en-GB" dirty="0"/>
              <a:t>  </a:t>
            </a:r>
            <a:r>
              <a:rPr lang="en-GB" dirty="0" err="1"/>
              <a:t>ପ୍ରାକୃତିକ</a:t>
            </a:r>
            <a:r>
              <a:rPr lang="en-GB" dirty="0"/>
              <a:t> </a:t>
            </a:r>
            <a:r>
              <a:rPr lang="en-GB" dirty="0" err="1"/>
              <a:t>ସାର</a:t>
            </a:r>
            <a:r>
              <a:rPr lang="en-GB" dirty="0"/>
              <a:t> </a:t>
            </a:r>
            <a:r>
              <a:rPr lang="en-GB" dirty="0" err="1"/>
              <a:t>ଅଟେ</a:t>
            </a:r>
            <a:r>
              <a:rPr lang="en-GB" dirty="0"/>
              <a:t> ।</a:t>
            </a:r>
            <a:endParaRPr lang="en-US" dirty="0"/>
          </a:p>
        </p:txBody>
      </p:sp>
      <p:pic>
        <p:nvPicPr>
          <p:cNvPr id="4" name="Google Shape;77;p16">
            <a:extLst>
              <a:ext uri="{FF2B5EF4-FFF2-40B4-BE49-F238E27FC236}">
                <a16:creationId xmlns:a16="http://schemas.microsoft.com/office/drawing/2014/main" xmlns="" id="{37F73542-B499-CC48-9A8C-15D84678609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8367" y="380977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09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016AFB-8574-6F53-01BC-0253E8F3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     </a:t>
            </a:r>
            <a:r>
              <a:rPr lang="en-GB" dirty="0" err="1">
                <a:solidFill>
                  <a:srgbClr val="C550DC"/>
                </a:solidFill>
              </a:rPr>
              <a:t>ନୂଆ</a:t>
            </a:r>
            <a:r>
              <a:rPr lang="en-GB" dirty="0">
                <a:solidFill>
                  <a:srgbClr val="C550DC"/>
                </a:solidFill>
              </a:rPr>
              <a:t> </a:t>
            </a:r>
            <a:r>
              <a:rPr lang="en-GB" dirty="0" err="1">
                <a:solidFill>
                  <a:srgbClr val="C550DC"/>
                </a:solidFill>
              </a:rPr>
              <a:t>ଶବ୍ଦ</a:t>
            </a:r>
            <a:r>
              <a:rPr lang="en-GB" dirty="0">
                <a:solidFill>
                  <a:srgbClr val="C550DC"/>
                </a:solidFill>
              </a:rPr>
              <a:t> </a:t>
            </a:r>
            <a:r>
              <a:rPr lang="en-GB" dirty="0" err="1">
                <a:solidFill>
                  <a:srgbClr val="C550DC"/>
                </a:solidFill>
              </a:rPr>
              <a:t>ଗଢିବା</a:t>
            </a:r>
            <a:endParaRPr lang="en-US" dirty="0">
              <a:solidFill>
                <a:srgbClr val="C550DC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74EC76-A5FC-3B6B-127B-F21DEA9F17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3EB47C"/>
                </a:solidFill>
              </a:rPr>
              <a:t>.</a:t>
            </a:r>
            <a:r>
              <a:rPr lang="en-GB" dirty="0" err="1">
                <a:solidFill>
                  <a:srgbClr val="3EB47C"/>
                </a:solidFill>
              </a:rPr>
              <a:t>ଯେପରି</a:t>
            </a:r>
            <a:r>
              <a:rPr lang="en-GB" dirty="0">
                <a:solidFill>
                  <a:srgbClr val="3EB47C"/>
                </a:solidFill>
              </a:rPr>
              <a:t> </a:t>
            </a:r>
            <a:r>
              <a:rPr lang="en-GB" dirty="0" err="1">
                <a:solidFill>
                  <a:srgbClr val="3EB47C"/>
                </a:solidFill>
              </a:rPr>
              <a:t>ପ୍ରକୃତିରୁ</a:t>
            </a:r>
            <a:r>
              <a:rPr lang="en-GB" dirty="0">
                <a:solidFill>
                  <a:srgbClr val="3EB47C"/>
                </a:solidFill>
              </a:rPr>
              <a:t> </a:t>
            </a:r>
            <a:r>
              <a:rPr lang="en-GB" dirty="0" err="1">
                <a:solidFill>
                  <a:srgbClr val="3EB47C"/>
                </a:solidFill>
              </a:rPr>
              <a:t>ପ୍ରାକୃତିକ</a:t>
            </a:r>
            <a:r>
              <a:rPr lang="en-GB" dirty="0">
                <a:solidFill>
                  <a:srgbClr val="3EB47C"/>
                </a:solidFill>
              </a:rPr>
              <a:t> </a:t>
            </a:r>
            <a:r>
              <a:rPr lang="en-GB" dirty="0" err="1">
                <a:solidFill>
                  <a:srgbClr val="3EB47C"/>
                </a:solidFill>
              </a:rPr>
              <a:t>ହୁଏ</a:t>
            </a:r>
            <a:r>
              <a:rPr lang="en-GB" dirty="0">
                <a:solidFill>
                  <a:srgbClr val="3EB47C"/>
                </a:solidFill>
              </a:rPr>
              <a:t>, </a:t>
            </a:r>
            <a:r>
              <a:rPr lang="en-GB" dirty="0" err="1">
                <a:solidFill>
                  <a:srgbClr val="3EB47C"/>
                </a:solidFill>
              </a:rPr>
              <a:t>ସେହିପରି</a:t>
            </a:r>
            <a:r>
              <a:rPr lang="en-GB" dirty="0">
                <a:solidFill>
                  <a:srgbClr val="3EB47C"/>
                </a:solidFill>
              </a:rPr>
              <a:t> </a:t>
            </a:r>
            <a:r>
              <a:rPr lang="en-GB" dirty="0" err="1">
                <a:solidFill>
                  <a:srgbClr val="3EB47C"/>
                </a:solidFill>
              </a:rPr>
              <a:t>ତଳେ</a:t>
            </a:r>
            <a:r>
              <a:rPr lang="en-GB" dirty="0">
                <a:solidFill>
                  <a:srgbClr val="3EB47C"/>
                </a:solidFill>
              </a:rPr>
              <a:t> </a:t>
            </a:r>
            <a:r>
              <a:rPr lang="en-GB" dirty="0" err="1">
                <a:solidFill>
                  <a:srgbClr val="3EB47C"/>
                </a:solidFill>
              </a:rPr>
              <a:t>ଦିଆଯାଇଥିବା</a:t>
            </a:r>
            <a:r>
              <a:rPr lang="en-GB" dirty="0">
                <a:solidFill>
                  <a:srgbClr val="3EB47C"/>
                </a:solidFill>
              </a:rPr>
              <a:t> </a:t>
            </a:r>
            <a:r>
              <a:rPr lang="en-GB" dirty="0" err="1">
                <a:solidFill>
                  <a:srgbClr val="3EB47C"/>
                </a:solidFill>
              </a:rPr>
              <a:t>ଶବ୍ଦଗୁଡ଼ିକ</a:t>
            </a:r>
            <a:r>
              <a:rPr lang="en-GB" dirty="0">
                <a:solidFill>
                  <a:srgbClr val="3EB47C"/>
                </a:solidFill>
              </a:rPr>
              <a:t> </a:t>
            </a:r>
            <a:r>
              <a:rPr lang="en-GB" dirty="0" err="1">
                <a:solidFill>
                  <a:srgbClr val="3EB47C"/>
                </a:solidFill>
              </a:rPr>
              <a:t>କମ</a:t>
            </a:r>
            <a:r>
              <a:rPr lang="en-GB" dirty="0">
                <a:solidFill>
                  <a:srgbClr val="3EB47C"/>
                </a:solidFill>
              </a:rPr>
              <a:t> </a:t>
            </a:r>
            <a:r>
              <a:rPr lang="en-GB" dirty="0" err="1">
                <a:solidFill>
                  <a:srgbClr val="3EB47C"/>
                </a:solidFill>
              </a:rPr>
              <a:t>ହେବ</a:t>
            </a:r>
            <a:r>
              <a:rPr lang="en-GB" dirty="0">
                <a:solidFill>
                  <a:srgbClr val="3EB47C"/>
                </a:solidFill>
              </a:rPr>
              <a:t> </a:t>
            </a:r>
            <a:r>
              <a:rPr lang="en-GB" dirty="0" err="1">
                <a:solidFill>
                  <a:srgbClr val="3EB47C"/>
                </a:solidFill>
              </a:rPr>
              <a:t>ଲେଖ</a:t>
            </a:r>
            <a:r>
              <a:rPr lang="en-GB" dirty="0">
                <a:solidFill>
                  <a:srgbClr val="3EB47C"/>
                </a:solidFill>
              </a:rPr>
              <a:t> ।</a:t>
            </a:r>
          </a:p>
          <a:p>
            <a:endParaRPr lang="en-GB" dirty="0">
              <a:solidFill>
                <a:srgbClr val="3EB47C"/>
              </a:solidFill>
            </a:endParaRPr>
          </a:p>
          <a:p>
            <a:r>
              <a:rPr lang="en-GB" dirty="0" err="1">
                <a:solidFill>
                  <a:srgbClr val="3EB47C"/>
                </a:solidFill>
              </a:rPr>
              <a:t>ସମାଜ</a:t>
            </a:r>
            <a:r>
              <a:rPr lang="en-GB" dirty="0">
                <a:solidFill>
                  <a:srgbClr val="3EB47C"/>
                </a:solidFill>
              </a:rPr>
              <a:t> –</a:t>
            </a:r>
            <a:r>
              <a:rPr lang="en-GB" dirty="0" err="1">
                <a:solidFill>
                  <a:srgbClr val="C00000"/>
                </a:solidFill>
              </a:rPr>
              <a:t>ସାମାଜିକ</a:t>
            </a:r>
            <a:endParaRPr lang="en-GB" dirty="0">
              <a:solidFill>
                <a:srgbClr val="3EB47C"/>
              </a:solidFill>
            </a:endParaRPr>
          </a:p>
          <a:p>
            <a:endParaRPr lang="en-GB" dirty="0">
              <a:solidFill>
                <a:srgbClr val="3EB47C"/>
              </a:solidFill>
            </a:endParaRPr>
          </a:p>
          <a:p>
            <a:r>
              <a:rPr lang="en-GB" dirty="0" err="1">
                <a:solidFill>
                  <a:srgbClr val="3EB47C"/>
                </a:solidFill>
              </a:rPr>
              <a:t>ସମୁଦ୍ର_</a:t>
            </a:r>
            <a:r>
              <a:rPr lang="en-GB" dirty="0" err="1">
                <a:solidFill>
                  <a:srgbClr val="C00000"/>
                </a:solidFill>
              </a:rPr>
              <a:t>ସ।ମୁଦ୍ରିକ</a:t>
            </a:r>
            <a:endParaRPr lang="en-GB" dirty="0">
              <a:solidFill>
                <a:srgbClr val="3EB47C"/>
              </a:solidFill>
            </a:endParaRPr>
          </a:p>
          <a:p>
            <a:endParaRPr lang="en-GB" dirty="0">
              <a:solidFill>
                <a:srgbClr val="3EB47C"/>
              </a:solidFill>
            </a:endParaRPr>
          </a:p>
          <a:p>
            <a:r>
              <a:rPr lang="en-GB" dirty="0" err="1">
                <a:solidFill>
                  <a:srgbClr val="3EB47C"/>
                </a:solidFill>
              </a:rPr>
              <a:t>ସମ୍ବାଦ</a:t>
            </a:r>
            <a:r>
              <a:rPr lang="en-GB" dirty="0">
                <a:solidFill>
                  <a:srgbClr val="3EB47C"/>
                </a:solidFill>
              </a:rPr>
              <a:t> _</a:t>
            </a:r>
            <a:r>
              <a:rPr lang="en-GB" dirty="0" err="1">
                <a:solidFill>
                  <a:srgbClr val="C00000"/>
                </a:solidFill>
              </a:rPr>
              <a:t>ସାମ୍ବାଦିକ</a:t>
            </a:r>
            <a:endParaRPr lang="en-GB" dirty="0">
              <a:solidFill>
                <a:srgbClr val="3EB47C"/>
              </a:solidFill>
            </a:endParaRPr>
          </a:p>
          <a:p>
            <a:endParaRPr lang="en-GB" dirty="0">
              <a:solidFill>
                <a:srgbClr val="3EB47C"/>
              </a:solidFill>
            </a:endParaRPr>
          </a:p>
          <a:p>
            <a:r>
              <a:rPr lang="en-GB" dirty="0" err="1">
                <a:solidFill>
                  <a:srgbClr val="3EB47C"/>
                </a:solidFill>
              </a:rPr>
              <a:t>ବର୍ଷ</a:t>
            </a:r>
            <a:r>
              <a:rPr lang="en-GB" dirty="0">
                <a:solidFill>
                  <a:srgbClr val="3EB47C"/>
                </a:solidFill>
              </a:rPr>
              <a:t> _</a:t>
            </a:r>
            <a:r>
              <a:rPr lang="en-GB" dirty="0" err="1">
                <a:solidFill>
                  <a:srgbClr val="C00000"/>
                </a:solidFill>
              </a:rPr>
              <a:t>ବାର୍ଷିକ</a:t>
            </a:r>
            <a:endParaRPr lang="en-US" dirty="0">
              <a:solidFill>
                <a:srgbClr val="3EB47C"/>
              </a:solidFill>
            </a:endParaRPr>
          </a:p>
        </p:txBody>
      </p:sp>
      <p:pic>
        <p:nvPicPr>
          <p:cNvPr id="4" name="Google Shape;77;p16">
            <a:extLst>
              <a:ext uri="{FF2B5EF4-FFF2-40B4-BE49-F238E27FC236}">
                <a16:creationId xmlns:a16="http://schemas.microsoft.com/office/drawing/2014/main" xmlns="" id="{37F73542-B499-CC48-9A8C-15D84678609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8367" y="380977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950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or-IN" sz="4000" b="1" dirty="0"/>
              <a:t> </a:t>
            </a:r>
            <a:r>
              <a:rPr lang="en" sz="4000" b="1" dirty="0"/>
              <a:t>THANKING YOU</a:t>
            </a:r>
            <a:endParaRPr sz="4000" b="1" dirty="0"/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dirty="0">
                <a:solidFill>
                  <a:srgbClr val="FF0000"/>
                </a:solidFill>
              </a:rPr>
              <a:t>ODM EDUCATIONAL GROUP</a:t>
            </a:r>
            <a:endParaRPr sz="4000" b="1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A0282ECC-4F1D-4504-A096-0CC39DB48060}"/>
              </a:ext>
            </a:extLst>
          </p:cNvPr>
          <p:cNvSpPr/>
          <p:nvPr/>
        </p:nvSpPr>
        <p:spPr>
          <a:xfrm>
            <a:off x="35496" y="0"/>
            <a:ext cx="9073008" cy="5143500"/>
          </a:xfrm>
          <a:prstGeom prst="roundRect">
            <a:avLst>
              <a:gd name="adj" fmla="val 7712"/>
            </a:avLst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" name="Google Shape;77;p16">
            <a:extLst>
              <a:ext uri="{FF2B5EF4-FFF2-40B4-BE49-F238E27FC236}">
                <a16:creationId xmlns:a16="http://schemas.microsoft.com/office/drawing/2014/main" xmlns="" id="{C73E9EEA-3203-794B-B4BF-6798BDF6F75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02655" y="28481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796924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179</Words>
  <Application>Microsoft Office PowerPoint</Application>
  <PresentationFormat>On-screen Show (16:9)</PresentationFormat>
  <Paragraphs>28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Simple Light</vt:lpstr>
      <vt:lpstr>PowerPoint Presentation</vt:lpstr>
      <vt:lpstr>.                          ଆସ କଥା ବାର୍ତ୍ତାହେବା</vt:lpstr>
      <vt:lpstr>                            ନୂଆ ଶବ୍ଦ ଗଢିବା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Sachita Pati</dc:creator>
  <cp:lastModifiedBy>DELL</cp:lastModifiedBy>
  <cp:revision>203</cp:revision>
  <dcterms:modified xsi:type="dcterms:W3CDTF">2023-01-20T16:53:12Z</dcterms:modified>
</cp:coreProperties>
</file>