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>
        <p:scale>
          <a:sx n="102" d="100"/>
          <a:sy n="102" d="100"/>
        </p:scale>
        <p:origin x="-456" y="2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6-17T16:36:04.724" idx="1">
    <p:pos x="6000" y="0"/>
    <p:text>1. The logo in the centre looks bad. take it to TOP-LEFT
2. Where in ODM E Group Logo, here? 
3. What about, Closing Slide? 
Similar changes, pending in Kids World PPT as well +amanrouniyar@odmegroup.org
_Assigned to you_
-Swoyan Satyendu</p:text>
  </p:cm>
  <p:cm authorId="0" dt="2020-06-17T16:36:04.720" idx="2">
    <p:pos x="6000" y="100"/>
    <p:text>+amanrouniyar@odmegroup.org How come the website here is ODM Egroup and not ODM PS?
_Assigned to you_
-Swoyan Satyendu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5161577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4" name="Google Shape;74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comments" Target="../comments/commen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3777621"/>
            <a:ext cx="9144000" cy="1365879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904900" y="105700"/>
            <a:ext cx="1170475" cy="11704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222675" y="1606350"/>
            <a:ext cx="8763000" cy="193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100"/>
              <a:buFont typeface="Arial"/>
              <a:buNone/>
            </a:pPr>
            <a:r>
              <a:rPr lang="en" sz="3000" b="1" dirty="0" smtClean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INTRAPRENEURSHIP</a:t>
            </a:r>
            <a:endParaRPr sz="2900" b="1" i="0" u="none" strike="noStrike" cap="none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222175" y="2571738"/>
            <a:ext cx="4764000" cy="9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SUBJECT : </a:t>
            </a:r>
            <a:r>
              <a:rPr lang="en" b="1" dirty="0" smtClean="0"/>
              <a:t>(ENTREPRENEURSHIP)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NUMBER</a:t>
            </a:r>
            <a:r>
              <a:rPr lang="en" b="1" dirty="0" smtClean="0"/>
              <a:t>: 2</a:t>
            </a:r>
            <a:endParaRPr b="1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/>
              <a:t>CHAPTER NAME </a:t>
            </a:r>
            <a:r>
              <a:rPr lang="en" b="1" dirty="0" smtClean="0"/>
              <a:t>: AN ENTREPRENEUR</a:t>
            </a:r>
            <a:endParaRPr b="1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INTRAPRENEURSHIP</a:t>
            </a:r>
            <a:endParaRPr lang="en-IN" sz="2200" dirty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Are employees of company who are designated special or ambitious task.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Turn the job into profitable venture.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Represents best interests of their organization while earning respect of corporate peers.</a:t>
            </a:r>
          </a:p>
          <a:p>
            <a:pPr>
              <a:buFont typeface="Wingdings" pitchFamily="2" charset="2"/>
              <a:buChar char="Ø"/>
            </a:pPr>
            <a:r>
              <a:rPr lang="en-IN" dirty="0" smtClean="0">
                <a:latin typeface="Calibri" pitchFamily="34" charset="0"/>
                <a:cs typeface="Calibri" pitchFamily="34" charset="0"/>
              </a:rPr>
              <a:t>An inside entrepreneur, or an entrepreneur within a large firm, who uses entrepreneurial skills without incurring the risks associated with those activities. Intrapreneurs are usually employees within a company who are assigned a special idea or project, and are instructed to develop the project like an entrepreneur would.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 txBox="1"/>
          <p:nvPr/>
        </p:nvSpPr>
        <p:spPr>
          <a:xfrm>
            <a:off x="272675" y="285050"/>
            <a:ext cx="86883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200"/>
              <a:buFont typeface="Arial"/>
              <a:buNone/>
            </a:pPr>
            <a:endParaRPr sz="22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5"/>
          <p:cNvSpPr txBox="1"/>
          <p:nvPr/>
        </p:nvSpPr>
        <p:spPr>
          <a:xfrm>
            <a:off x="272675" y="1437700"/>
            <a:ext cx="8688300" cy="288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sz="22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Google’s intrapreneurship program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Employees spend 20% time on projects they lie and will be beneficial to company and customers.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G.mail, Google News, Orkut were invented through this program.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Marico, kinetic are few other examples.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</a:rPr>
              <a:t>INTRAPRENEURSHIP- A NECESSITY</a:t>
            </a:r>
            <a:endParaRPr lang="en-IN" sz="2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Growth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Innovation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Change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Engagement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Organizations that have embraced 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intrapreneurship</a:t>
            </a:r>
            <a:r>
              <a:rPr lang="en-US" dirty="0" smtClean="0">
                <a:latin typeface="Calibri" pitchFamily="34" charset="0"/>
                <a:cs typeface="Calibri" pitchFamily="34" charset="0"/>
              </a:rPr>
              <a:t>, have achieved higher financial returns, increased productivity, more innovation and higher level of employee engagement.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Google Shape;6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200" dirty="0" smtClean="0">
                <a:solidFill>
                  <a:srgbClr val="FF0000"/>
                </a:solidFill>
                <a:latin typeface="Calibri" pitchFamily="34" charset="0"/>
              </a:rPr>
              <a:t>CONSEQUENCES OF NOT ENCOURAGING INTRAPRENEURSHIP</a:t>
            </a:r>
            <a:endParaRPr lang="en-IN" sz="22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Difficulty in retaining innovative employees.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Calibri" pitchFamily="34" charset="0"/>
                <a:cs typeface="Calibri" pitchFamily="34" charset="0"/>
              </a:rPr>
              <a:t>Loss of profit generating ideas.</a:t>
            </a:r>
            <a:endParaRPr lang="en-IN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Google Shape;69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210550" y="4199975"/>
            <a:ext cx="925650" cy="925650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16"/>
          <p:cNvSpPr txBox="1"/>
          <p:nvPr/>
        </p:nvSpPr>
        <p:spPr>
          <a:xfrm>
            <a:off x="621425" y="743500"/>
            <a:ext cx="7801200" cy="35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THANKING YOU</a:t>
            </a:r>
            <a:endParaRPr sz="4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" sz="40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ODM EDUCATIONAL GROUP</a:t>
            </a:r>
            <a:endParaRPr sz="40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195</Words>
  <Application>Microsoft Office PowerPoint</Application>
  <PresentationFormat>On-screen Show (16:9)</PresentationFormat>
  <Paragraphs>24</Paragraphs>
  <Slides>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Simple Light</vt:lpstr>
      <vt:lpstr>Slide 1</vt:lpstr>
      <vt:lpstr>INTRAPRENEURSHIP</vt:lpstr>
      <vt:lpstr>Slide 3</vt:lpstr>
      <vt:lpstr>INTRAPRENEURSHIP- A NECESSITY</vt:lpstr>
      <vt:lpstr>CONSEQUENCES OF NOT ENCOURAGING INTRAPRENEURSHIP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6</cp:revision>
  <dcterms:modified xsi:type="dcterms:W3CDTF">2020-07-29T11:52:25Z</dcterms:modified>
</cp:coreProperties>
</file>