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5.xml"/>
  <Override ContentType="application/vnd.openxmlformats-officedocument.presentationml.comments+xml" PartName="/ppt/comments/comment6.xml"/>
  <Override ContentType="application/vnd.openxmlformats-officedocument.presentationml.comments+xml" PartName="/ppt/comments/comment4.xml"/>
  <Override ContentType="application/vnd.openxmlformats-officedocument.presentationml.comments+xml" PartName="/ppt/comments/comment3.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5" roundtripDataSignature="AMtx7miWrASFHP3PEhgkI+hXyaytCRBNpw=="/>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6" nam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5" Type="http://customschemas.google.com/relationships/presentationmetadata" Target="metadata"/><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0-06-17T16:35:54.682">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timeZoneBias="0"/>
      </p:ext>
      <p:ext uri="http://customooxmlschemas.google.com/">
        <go:slidesCustomData xmlns:go="http://customooxmlschemas.google.com/" commentPostId="AAAAhD79__0"/>
      </p:ext>
    </p:extLs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2" dt="2020-06-17T16:35:54.682">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timeZoneBias="0"/>
      </p:ext>
      <p:ext uri="http://customooxmlschemas.google.com/">
        <go:slidesCustomData xmlns:go="http://customooxmlschemas.google.com/" commentPostId="AAAAhD7-AAA"/>
      </p:ext>
    </p:extLs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3" dt="2020-06-17T16:35:54.682">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timeZoneBias="0"/>
      </p:ext>
      <p:ext uri="http://customooxmlschemas.google.com/">
        <go:slidesCustomData xmlns:go="http://customooxmlschemas.google.com/" commentPostId="AAAAhD79__8"/>
      </p:ext>
    </p:extLst>
  </p:cm>
</p:cmLst>
</file>

<file path=ppt/comments/comment4.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4" dt="2020-06-17T16:35:54.682">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timeZoneBias="0"/>
      </p:ext>
      <p:ext uri="http://customooxmlschemas.google.com/">
        <go:slidesCustomData xmlns:go="http://customooxmlschemas.google.com/" commentPostId="AAAAbY3lioo"/>
      </p:ext>
    </p:extLst>
  </p:cm>
</p:cmLst>
</file>

<file path=ppt/comments/comment5.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5" dt="2020-06-17T16:35:54.682">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timeZoneBias="0"/>
      </p:ext>
      <p:ext uri="http://customooxmlschemas.google.com/">
        <go:slidesCustomData xmlns:go="http://customooxmlschemas.google.com/" commentPostId="AAAAhD79__4"/>
      </p:ext>
    </p:extLst>
  </p:cm>
</p:cmLst>
</file>

<file path=ppt/comments/comment6.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6" dt="2020-06-17T16:35:54.682">
    <p:pos x="6000" y="0"/>
    <p:text>@Format for content and slide heading is missing? Just like you have mentioned in DOC., We need to specify, for each slide's heading and text content, what will be the font style +amanrouniyar@odmegroup.org
_Assigned to you_
-Swoyan Satyendu</p:text>
    <p:extLst>
      <p:ext uri="{C676402C-5697-4E1C-873F-D02D1690AC5C}">
        <p15:threadingInfo timeZoneBias="0"/>
      </p:ext>
      <p:ext uri="http://customooxmlschemas.google.com/">
        <go:slidesCustomData xmlns:go="http://customooxmlschemas.google.com/" commentPostId="AAAAhD79__w"/>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9" name="Google Shape;69;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3" name="Google Shape;113;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8"/>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8"/>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1"/>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1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4"/>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4"/>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5"/>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6"/>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6"/>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6"/>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7"/>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omments" Target="../comments/comment1.xml"/><Relationship Id="rId4" Type="http://schemas.openxmlformats.org/officeDocument/2006/relationships/image" Target="../media/image5.png"/><Relationship Id="rId5"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omments" Target="../comments/comment2.xml"/><Relationship Id="rId4" Type="http://schemas.openxmlformats.org/officeDocument/2006/relationships/image" Target="../media/image5.png"/><Relationship Id="rId5" Type="http://schemas.openxmlformats.org/officeDocument/2006/relationships/image" Target="../media/image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omments" Target="../comments/commen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omments" Target="../comments/comment4.xml"/><Relationship Id="rId4" Type="http://schemas.openxmlformats.org/officeDocument/2006/relationships/image" Target="../media/image5.png"/><Relationship Id="rId5" Type="http://schemas.openxmlformats.org/officeDocument/2006/relationships/image" Target="../media/image1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omments" Target="../comments/comment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omments" Target="../comments/comment6.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b="0" l="0" r="0" t="0"/>
          <a:stretch/>
        </p:blipFill>
        <p:spPr>
          <a:xfrm>
            <a:off x="0" y="3777640"/>
            <a:ext cx="9144000" cy="1365860"/>
          </a:xfrm>
          <a:prstGeom prst="rect">
            <a:avLst/>
          </a:prstGeom>
          <a:noFill/>
          <a:ln>
            <a:noFill/>
          </a:ln>
        </p:spPr>
      </p:pic>
      <p:pic>
        <p:nvPicPr>
          <p:cNvPr id="55" name="Google Shape;55;p1"/>
          <p:cNvPicPr preferRelativeResize="0"/>
          <p:nvPr/>
        </p:nvPicPr>
        <p:blipFill rotWithShape="1">
          <a:blip r:embed="rId4">
            <a:alphaModFix/>
          </a:blip>
          <a:srcRect b="0" l="0" r="0" t="0"/>
          <a:stretch/>
        </p:blipFill>
        <p:spPr>
          <a:xfrm>
            <a:off x="7462325" y="63752"/>
            <a:ext cx="1578401" cy="783575"/>
          </a:xfrm>
          <a:prstGeom prst="rect">
            <a:avLst/>
          </a:prstGeom>
          <a:noFill/>
          <a:ln>
            <a:noFill/>
          </a:ln>
        </p:spPr>
      </p:pic>
      <p:sp>
        <p:nvSpPr>
          <p:cNvPr id="56" name="Google Shape;56;p1"/>
          <p:cNvSpPr txBox="1"/>
          <p:nvPr/>
        </p:nvSpPr>
        <p:spPr>
          <a:xfrm>
            <a:off x="5874275" y="98375"/>
            <a:ext cx="3176100" cy="1267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
          <p:cNvSpPr txBox="1"/>
          <p:nvPr/>
        </p:nvSpPr>
        <p:spPr>
          <a:xfrm>
            <a:off x="2054871" y="1942654"/>
            <a:ext cx="6196653" cy="172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Arial"/>
                <a:ea typeface="Arial"/>
                <a:cs typeface="Arial"/>
                <a:sym typeface="Arial"/>
              </a:rPr>
              <a:t>SESSION : </a:t>
            </a:r>
            <a:r>
              <a:rPr b="1" lang="en"/>
              <a:t>7</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Arial"/>
                <a:ea typeface="Arial"/>
                <a:cs typeface="Arial"/>
                <a:sym typeface="Arial"/>
              </a:rPr>
              <a:t>CLASS : III</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Arial"/>
                <a:ea typeface="Arial"/>
                <a:cs typeface="Arial"/>
                <a:sym typeface="Arial"/>
              </a:rPr>
              <a:t>SUBJECT : ENGLISH</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Arial"/>
                <a:ea typeface="Arial"/>
                <a:cs typeface="Arial"/>
                <a:sym typeface="Arial"/>
              </a:rPr>
              <a:t>CHAPTER NUMBER: 6</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 sz="1400" u="none" cap="none" strike="noStrike">
                <a:solidFill>
                  <a:srgbClr val="000000"/>
                </a:solidFill>
                <a:latin typeface="Arial"/>
                <a:ea typeface="Arial"/>
                <a:cs typeface="Arial"/>
                <a:sym typeface="Arial"/>
              </a:rPr>
              <a:t>CHAPTER NAME : THE ANT EXPLORER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Arial"/>
                <a:ea typeface="Arial"/>
                <a:cs typeface="Arial"/>
                <a:sym typeface="Arial"/>
              </a:rPr>
              <a:t>SUBTOPIC : WRITING JUNCTION</a:t>
            </a:r>
            <a:endParaRPr b="1"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pic>
        <p:nvPicPr>
          <p:cNvPr id="62" name="Google Shape;62;p20"/>
          <p:cNvPicPr preferRelativeResize="0"/>
          <p:nvPr/>
        </p:nvPicPr>
        <p:blipFill rotWithShape="1">
          <a:blip r:embed="rId4">
            <a:alphaModFix/>
          </a:blip>
          <a:srcRect b="0" l="0" r="0" t="0"/>
          <a:stretch/>
        </p:blipFill>
        <p:spPr>
          <a:xfrm>
            <a:off x="7728449" y="157749"/>
            <a:ext cx="1232526" cy="611875"/>
          </a:xfrm>
          <a:prstGeom prst="rect">
            <a:avLst/>
          </a:prstGeom>
          <a:noFill/>
          <a:ln>
            <a:noFill/>
          </a:ln>
        </p:spPr>
      </p:pic>
      <p:sp>
        <p:nvSpPr>
          <p:cNvPr id="63" name="Google Shape;63;p20"/>
          <p:cNvSpPr txBox="1"/>
          <p:nvPr/>
        </p:nvSpPr>
        <p:spPr>
          <a:xfrm>
            <a:off x="272675" y="240757"/>
            <a:ext cx="8688300" cy="4632693"/>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200"/>
              <a:buFont typeface="Arial"/>
              <a:buNone/>
            </a:pPr>
            <a:r>
              <a:t/>
            </a:r>
            <a:endParaRPr b="1" i="0" sz="2200" u="none" cap="none" strike="noStrike">
              <a:solidFill>
                <a:srgbClr val="FF0000"/>
              </a:solidFill>
              <a:latin typeface="Arial"/>
              <a:ea typeface="Arial"/>
              <a:cs typeface="Arial"/>
              <a:sym typeface="Arial"/>
            </a:endParaRPr>
          </a:p>
        </p:txBody>
      </p:sp>
      <p:sp>
        <p:nvSpPr>
          <p:cNvPr id="64" name="Google Shape;64;p20"/>
          <p:cNvSpPr txBox="1"/>
          <p:nvPr/>
        </p:nvSpPr>
        <p:spPr>
          <a:xfrm>
            <a:off x="272675" y="1437700"/>
            <a:ext cx="8688300" cy="288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65" name="Google Shape;65;p20"/>
          <p:cNvSpPr txBox="1"/>
          <p:nvPr/>
        </p:nvSpPr>
        <p:spPr>
          <a:xfrm>
            <a:off x="214868" y="885907"/>
            <a:ext cx="8688300" cy="288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    </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254000" lvl="0" marL="342900" marR="0" rtl="0" algn="l">
              <a:lnSpc>
                <a:spcPct val="100000"/>
              </a:lnSpc>
              <a:spcBef>
                <a:spcPts val="0"/>
              </a:spcBef>
              <a:spcAft>
                <a:spcPts val="0"/>
              </a:spcAft>
              <a:buClr>
                <a:srgbClr val="000000"/>
              </a:buClr>
              <a:buSzPts val="1400"/>
              <a:buFont typeface="Noto Sans Symbols"/>
              <a:buNone/>
            </a:pPr>
            <a:r>
              <a:t/>
            </a:r>
            <a:endParaRPr b="0" i="0" sz="2000" u="none" cap="none" strike="noStrike">
              <a:solidFill>
                <a:srgbClr val="000000"/>
              </a:solidFill>
              <a:latin typeface="Calibri"/>
              <a:ea typeface="Calibri"/>
              <a:cs typeface="Calibri"/>
              <a:sym typeface="Calibri"/>
            </a:endParaRPr>
          </a:p>
        </p:txBody>
      </p:sp>
      <p:pic>
        <p:nvPicPr>
          <p:cNvPr descr="How to Write a Good Paragraph - YouTube" id="66" name="Google Shape;66;p20"/>
          <p:cNvPicPr preferRelativeResize="0"/>
          <p:nvPr/>
        </p:nvPicPr>
        <p:blipFill rotWithShape="1">
          <a:blip r:embed="rId5">
            <a:alphaModFix/>
          </a:blip>
          <a:srcRect b="0" l="0" r="0" t="0"/>
          <a:stretch/>
        </p:blipFill>
        <p:spPr>
          <a:xfrm>
            <a:off x="0" y="808075"/>
            <a:ext cx="9144000" cy="433542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pic>
        <p:nvPicPr>
          <p:cNvPr id="71" name="Google Shape;71;p21"/>
          <p:cNvPicPr preferRelativeResize="0"/>
          <p:nvPr/>
        </p:nvPicPr>
        <p:blipFill rotWithShape="1">
          <a:blip r:embed="rId4">
            <a:alphaModFix/>
          </a:blip>
          <a:srcRect b="0" l="0" r="0" t="0"/>
          <a:stretch/>
        </p:blipFill>
        <p:spPr>
          <a:xfrm>
            <a:off x="7787575" y="63625"/>
            <a:ext cx="1232526" cy="611875"/>
          </a:xfrm>
          <a:prstGeom prst="rect">
            <a:avLst/>
          </a:prstGeom>
          <a:noFill/>
          <a:ln>
            <a:noFill/>
          </a:ln>
        </p:spPr>
      </p:pic>
      <p:sp>
        <p:nvSpPr>
          <p:cNvPr id="72" name="Google Shape;72;p21"/>
          <p:cNvSpPr txBox="1"/>
          <p:nvPr/>
        </p:nvSpPr>
        <p:spPr>
          <a:xfrm>
            <a:off x="220122" y="490201"/>
            <a:ext cx="8688300" cy="3488946"/>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b="0" i="0" sz="1800" u="none" cap="none" strike="noStrike">
              <a:solidFill>
                <a:srgbClr val="FF0000"/>
              </a:solidFill>
              <a:latin typeface="Calibri"/>
              <a:ea typeface="Calibri"/>
              <a:cs typeface="Calibri"/>
              <a:sym typeface="Calibri"/>
            </a:endParaRPr>
          </a:p>
        </p:txBody>
      </p:sp>
      <p:sp>
        <p:nvSpPr>
          <p:cNvPr id="73" name="Google Shape;73;p21"/>
          <p:cNvSpPr txBox="1"/>
          <p:nvPr/>
        </p:nvSpPr>
        <p:spPr>
          <a:xfrm>
            <a:off x="220122" y="880651"/>
            <a:ext cx="8688300" cy="288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b="1" i="0" sz="1800" u="none" cap="none" strike="noStrike">
              <a:solidFill>
                <a:srgbClr val="FF0000"/>
              </a:solidFill>
              <a:latin typeface="Calibri"/>
              <a:ea typeface="Calibri"/>
              <a:cs typeface="Calibri"/>
              <a:sym typeface="Calibri"/>
            </a:endParaRPr>
          </a:p>
          <a:p>
            <a:pPr indent="0" lvl="0" marL="0" marR="0" rtl="0" algn="l">
              <a:lnSpc>
                <a:spcPct val="100000"/>
              </a:lnSpc>
              <a:spcBef>
                <a:spcPts val="0"/>
              </a:spcBef>
              <a:spcAft>
                <a:spcPts val="0"/>
              </a:spcAft>
              <a:buNone/>
            </a:pPr>
            <a:r>
              <a:rPr b="1" i="0" lang="en" sz="1800" u="none" cap="none" strike="noStrike">
                <a:solidFill>
                  <a:srgbClr val="FF0000"/>
                </a:solidFill>
                <a:latin typeface="Calibri"/>
                <a:ea typeface="Calibri"/>
                <a:cs typeface="Calibri"/>
                <a:sym typeface="Calibri"/>
              </a:rPr>
              <a:t> </a:t>
            </a:r>
            <a:endParaRPr b="1" i="0" sz="1800" u="none" cap="none" strike="noStrike">
              <a:solidFill>
                <a:srgbClr val="FF0000"/>
              </a:solidFill>
              <a:latin typeface="Calibri"/>
              <a:ea typeface="Calibri"/>
              <a:cs typeface="Calibri"/>
              <a:sym typeface="Calibri"/>
            </a:endParaRPr>
          </a:p>
        </p:txBody>
      </p:sp>
      <p:sp>
        <p:nvSpPr>
          <p:cNvPr descr="35,538 Explorer Vector Images, Explorer Illustrations | Depositphotos" id="74" name="Google Shape;74;p21"/>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pic>
        <p:nvPicPr>
          <p:cNvPr descr="Parts of a paragraph - English ESL Powerpoints for distance learning and  physical classrooms" id="75" name="Google Shape;75;p21"/>
          <p:cNvPicPr preferRelativeResize="0"/>
          <p:nvPr/>
        </p:nvPicPr>
        <p:blipFill rotWithShape="1">
          <a:blip r:embed="rId5">
            <a:alphaModFix/>
          </a:blip>
          <a:srcRect b="0" l="0" r="0" t="0"/>
          <a:stretch/>
        </p:blipFill>
        <p:spPr>
          <a:xfrm>
            <a:off x="0" y="776176"/>
            <a:ext cx="9143999" cy="436732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500"/>
                                        <p:tgtEl>
                                          <p:spTgt spid="7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
                                        </p:tgtEl>
                                        <p:attrNameLst>
                                          <p:attrName>style.visibility</p:attrName>
                                        </p:attrNameLst>
                                      </p:cBhvr>
                                      <p:to>
                                        <p:strVal val="visible"/>
                                      </p:to>
                                    </p:set>
                                    <p:animEffect filter="fade" transition="in">
                                      <p:cBhvr>
                                        <p:cTn dur="500"/>
                                        <p:tgtEl>
                                          <p:spTgt spid="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22"/>
          <p:cNvPicPr preferRelativeResize="0"/>
          <p:nvPr/>
        </p:nvPicPr>
        <p:blipFill rotWithShape="1">
          <a:blip r:embed="rId4">
            <a:alphaModFix/>
          </a:blip>
          <a:srcRect b="0" l="0" r="0" t="0"/>
          <a:stretch/>
        </p:blipFill>
        <p:spPr>
          <a:xfrm>
            <a:off x="7787575" y="63625"/>
            <a:ext cx="1232526" cy="611875"/>
          </a:xfrm>
          <a:prstGeom prst="rect">
            <a:avLst/>
          </a:prstGeom>
          <a:noFill/>
          <a:ln>
            <a:noFill/>
          </a:ln>
        </p:spPr>
      </p:pic>
      <p:sp>
        <p:nvSpPr>
          <p:cNvPr id="81" name="Google Shape;81;p22"/>
          <p:cNvSpPr txBox="1"/>
          <p:nvPr/>
        </p:nvSpPr>
        <p:spPr>
          <a:xfrm>
            <a:off x="220122" y="723481"/>
            <a:ext cx="8688300" cy="4170066"/>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800" u="none" cap="none" strike="noStrike">
                <a:solidFill>
                  <a:srgbClr val="FF0000"/>
                </a:solidFill>
                <a:latin typeface="Calibri"/>
                <a:ea typeface="Calibri"/>
                <a:cs typeface="Calibri"/>
                <a:sym typeface="Calibri"/>
              </a:rPr>
              <a:t> </a:t>
            </a:r>
            <a:endParaRPr b="0" i="0" sz="1800" u="none" cap="none" strike="noStrike">
              <a:solidFill>
                <a:srgbClr val="FF0000"/>
              </a:solidFill>
              <a:latin typeface="Calibri"/>
              <a:ea typeface="Calibri"/>
              <a:cs typeface="Calibri"/>
              <a:sym typeface="Calibri"/>
            </a:endParaRPr>
          </a:p>
        </p:txBody>
      </p:sp>
      <p:sp>
        <p:nvSpPr>
          <p:cNvPr id="82" name="Google Shape;82;p22"/>
          <p:cNvSpPr txBox="1"/>
          <p:nvPr/>
        </p:nvSpPr>
        <p:spPr>
          <a:xfrm>
            <a:off x="220122" y="880651"/>
            <a:ext cx="8688300" cy="288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b="0" i="0" sz="1800" u="none" cap="none" strike="noStrike">
              <a:solidFill>
                <a:srgbClr val="000000"/>
              </a:solidFill>
              <a:latin typeface="Calibri"/>
              <a:ea typeface="Calibri"/>
              <a:cs typeface="Calibri"/>
              <a:sym typeface="Calibri"/>
            </a:endParaRPr>
          </a:p>
        </p:txBody>
      </p:sp>
      <p:sp>
        <p:nvSpPr>
          <p:cNvPr id="83" name="Google Shape;83;p22"/>
          <p:cNvSpPr txBox="1"/>
          <p:nvPr/>
        </p:nvSpPr>
        <p:spPr>
          <a:xfrm>
            <a:off x="220122" y="2602029"/>
            <a:ext cx="8688300" cy="39045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b="0" i="0" sz="1800" u="none" cap="none" strike="noStrike">
              <a:solidFill>
                <a:srgbClr val="FF0000"/>
              </a:solidFill>
              <a:latin typeface="Calibri"/>
              <a:ea typeface="Calibri"/>
              <a:cs typeface="Calibri"/>
              <a:sym typeface="Calibri"/>
            </a:endParaRPr>
          </a:p>
        </p:txBody>
      </p:sp>
      <p:sp>
        <p:nvSpPr>
          <p:cNvPr id="84" name="Google Shape;84;p22"/>
          <p:cNvSpPr txBox="1"/>
          <p:nvPr/>
        </p:nvSpPr>
        <p:spPr>
          <a:xfrm>
            <a:off x="220122" y="3124051"/>
            <a:ext cx="8688300" cy="1292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b="0" i="0" sz="1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800" u="none" cap="none" strike="noStrike">
              <a:solidFill>
                <a:srgbClr val="000000"/>
              </a:solidFill>
              <a:latin typeface="Calibri"/>
              <a:ea typeface="Calibri"/>
              <a:cs typeface="Calibri"/>
              <a:sym typeface="Calibri"/>
            </a:endParaRPr>
          </a:p>
        </p:txBody>
      </p:sp>
      <p:sp>
        <p:nvSpPr>
          <p:cNvPr id="85" name="Google Shape;85;p22"/>
          <p:cNvSpPr txBox="1"/>
          <p:nvPr/>
        </p:nvSpPr>
        <p:spPr>
          <a:xfrm>
            <a:off x="361507" y="350875"/>
            <a:ext cx="7379769" cy="440120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 sz="2000" u="none" cap="none" strike="noStrike">
                <a:solidFill>
                  <a:srgbClr val="FF0000"/>
                </a:solidFill>
                <a:latin typeface="Arial"/>
                <a:ea typeface="Arial"/>
                <a:cs typeface="Arial"/>
                <a:sym typeface="Arial"/>
              </a:rPr>
              <a:t>WRITING JUNCTION</a:t>
            </a:r>
            <a:endParaRPr/>
          </a:p>
          <a:p>
            <a:pPr indent="0" lvl="0" marL="0" marR="0" rtl="0" algn="ctr">
              <a:lnSpc>
                <a:spcPct val="100000"/>
              </a:lnSpc>
              <a:spcBef>
                <a:spcPts val="0"/>
              </a:spcBef>
              <a:spcAft>
                <a:spcPts val="0"/>
              </a:spcAft>
              <a:buNone/>
            </a:pPr>
            <a:r>
              <a:rPr b="1" i="0" lang="en" sz="2000" u="none" cap="none" strike="noStrike">
                <a:solidFill>
                  <a:srgbClr val="FF0000"/>
                </a:solidFill>
                <a:latin typeface="Arial"/>
                <a:ea typeface="Arial"/>
                <a:cs typeface="Arial"/>
                <a:sym typeface="Arial"/>
              </a:rPr>
              <a:t>PARAGRAPH WRITING</a:t>
            </a:r>
            <a:endParaRPr/>
          </a:p>
          <a:p>
            <a:pPr indent="0" lvl="0" marL="0" marR="0" rtl="0" algn="ctr">
              <a:lnSpc>
                <a:spcPct val="100000"/>
              </a:lnSpc>
              <a:spcBef>
                <a:spcPts val="0"/>
              </a:spcBef>
              <a:spcAft>
                <a:spcPts val="0"/>
              </a:spcAft>
              <a:buNone/>
            </a:pPr>
            <a:r>
              <a:rPr b="1" i="0" lang="en" sz="2000" u="none" cap="none" strike="noStrike">
                <a:solidFill>
                  <a:srgbClr val="FF0000"/>
                </a:solidFill>
                <a:latin typeface="Arial"/>
                <a:ea typeface="Arial"/>
                <a:cs typeface="Arial"/>
                <a:sym typeface="Arial"/>
              </a:rPr>
              <a:t>My Favourite Festival</a:t>
            </a:r>
            <a:endParaRPr/>
          </a:p>
          <a:p>
            <a:pPr indent="0" lvl="0" marL="0" marR="0" rtl="0" algn="l">
              <a:lnSpc>
                <a:spcPct val="100000"/>
              </a:lnSpc>
              <a:spcBef>
                <a:spcPts val="0"/>
              </a:spcBef>
              <a:spcAft>
                <a:spcPts val="0"/>
              </a:spcAft>
              <a:buNone/>
            </a:pPr>
            <a:r>
              <a:rPr b="1" i="0" lang="en" sz="2000" u="none" cap="none" strike="noStrike">
                <a:solidFill>
                  <a:srgbClr val="FF0000"/>
                </a:solidFill>
                <a:latin typeface="Arial"/>
                <a:ea typeface="Arial"/>
                <a:cs typeface="Arial"/>
                <a:sym typeface="Arial"/>
              </a:rPr>
              <a:t>India is a land of fairs and festivals. We celebrate many festivals every year.My favourite festival is Diwali. It often comes in the month of October and November. On this day lord Rama returned to Ayodhya after the exile of 14 years.Diwali is the festival of lights. I decorate my house with lights,lamps and diyas at night. We worship goddess Lakshmi and lord Ganesh. We enjoy many types of sweets and snacks with our friends and relatives.</a:t>
            </a:r>
            <a:endParaRPr/>
          </a:p>
          <a:p>
            <a:pPr indent="0" lvl="0" marL="0" marR="0" rtl="0" algn="l">
              <a:lnSpc>
                <a:spcPct val="100000"/>
              </a:lnSpc>
              <a:spcBef>
                <a:spcPts val="0"/>
              </a:spcBef>
              <a:spcAft>
                <a:spcPts val="0"/>
              </a:spcAft>
              <a:buNone/>
            </a:pPr>
            <a:r>
              <a:t/>
            </a:r>
            <a:endParaRPr b="1" i="0" sz="2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rPr b="1" i="0" lang="en" sz="2000" u="none" cap="none" strike="noStrike">
                <a:solidFill>
                  <a:srgbClr val="FF0000"/>
                </a:solidFill>
                <a:latin typeface="Arial"/>
                <a:ea typeface="Arial"/>
                <a:cs typeface="Arial"/>
                <a:sym typeface="Arial"/>
              </a:rPr>
              <a:t>             Diwali teaches us to live in peace,pleasure and harmony with others. I love  diwali very much.</a:t>
            </a:r>
            <a:endParaRPr b="1" i="0" sz="2000" u="none" cap="none" strike="noStrike">
              <a:solidFill>
                <a:srgbClr val="FF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500"/>
                                        <p:tgtEl>
                                          <p:spTgt spid="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gtEl>
                                        <p:attrNameLst>
                                          <p:attrName>style.visibility</p:attrName>
                                        </p:attrNameLst>
                                      </p:cBhvr>
                                      <p:to>
                                        <p:strVal val="visible"/>
                                      </p:to>
                                    </p:set>
                                    <p:animEffect filter="fade" transition="in">
                                      <p:cBhvr>
                                        <p:cTn dur="500"/>
                                        <p:tgtEl>
                                          <p:spTgt spid="8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500"/>
                                        <p:tgtEl>
                                          <p:spTgt spid="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500"/>
                                        <p:tgtEl>
                                          <p:spTgt spid="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id="90" name="Google Shape;90;p23"/>
          <p:cNvPicPr preferRelativeResize="0"/>
          <p:nvPr/>
        </p:nvPicPr>
        <p:blipFill rotWithShape="1">
          <a:blip r:embed="rId4">
            <a:alphaModFix/>
          </a:blip>
          <a:srcRect b="0" l="0" r="0" t="0"/>
          <a:stretch/>
        </p:blipFill>
        <p:spPr>
          <a:xfrm>
            <a:off x="7787575" y="63625"/>
            <a:ext cx="1232526" cy="611875"/>
          </a:xfrm>
          <a:prstGeom prst="rect">
            <a:avLst/>
          </a:prstGeom>
          <a:noFill/>
          <a:ln>
            <a:noFill/>
          </a:ln>
        </p:spPr>
      </p:pic>
      <p:sp>
        <p:nvSpPr>
          <p:cNvPr id="91" name="Google Shape;91;p23"/>
          <p:cNvSpPr txBox="1"/>
          <p:nvPr/>
        </p:nvSpPr>
        <p:spPr>
          <a:xfrm>
            <a:off x="220122" y="723481"/>
            <a:ext cx="8688300" cy="4170066"/>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i="0" lang="en" sz="1800" u="none" cap="none" strike="noStrike">
                <a:solidFill>
                  <a:srgbClr val="FF0000"/>
                </a:solidFill>
                <a:latin typeface="Calibri"/>
                <a:ea typeface="Calibri"/>
                <a:cs typeface="Calibri"/>
                <a:sym typeface="Calibri"/>
              </a:rPr>
              <a:t> </a:t>
            </a:r>
            <a:endParaRPr b="0" i="0" sz="1800" u="none" cap="none" strike="noStrike">
              <a:solidFill>
                <a:srgbClr val="FF0000"/>
              </a:solidFill>
              <a:latin typeface="Calibri"/>
              <a:ea typeface="Calibri"/>
              <a:cs typeface="Calibri"/>
              <a:sym typeface="Calibri"/>
            </a:endParaRPr>
          </a:p>
        </p:txBody>
      </p:sp>
      <p:sp>
        <p:nvSpPr>
          <p:cNvPr id="92" name="Google Shape;92;p23"/>
          <p:cNvSpPr txBox="1"/>
          <p:nvPr/>
        </p:nvSpPr>
        <p:spPr>
          <a:xfrm>
            <a:off x="220122" y="880651"/>
            <a:ext cx="8688300" cy="288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b="0" i="0" sz="1800" u="none" cap="none" strike="noStrike">
              <a:solidFill>
                <a:srgbClr val="000000"/>
              </a:solidFill>
              <a:latin typeface="Calibri"/>
              <a:ea typeface="Calibri"/>
              <a:cs typeface="Calibri"/>
              <a:sym typeface="Calibri"/>
            </a:endParaRPr>
          </a:p>
        </p:txBody>
      </p:sp>
      <p:sp>
        <p:nvSpPr>
          <p:cNvPr id="93" name="Google Shape;93;p23"/>
          <p:cNvSpPr txBox="1"/>
          <p:nvPr/>
        </p:nvSpPr>
        <p:spPr>
          <a:xfrm>
            <a:off x="220122" y="2602029"/>
            <a:ext cx="8688300" cy="39045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b="0" i="0" sz="1800" u="none" cap="none" strike="noStrike">
              <a:solidFill>
                <a:srgbClr val="FF0000"/>
              </a:solidFill>
              <a:latin typeface="Calibri"/>
              <a:ea typeface="Calibri"/>
              <a:cs typeface="Calibri"/>
              <a:sym typeface="Calibri"/>
            </a:endParaRPr>
          </a:p>
        </p:txBody>
      </p:sp>
      <p:sp>
        <p:nvSpPr>
          <p:cNvPr id="94" name="Google Shape;94;p23"/>
          <p:cNvSpPr txBox="1"/>
          <p:nvPr/>
        </p:nvSpPr>
        <p:spPr>
          <a:xfrm>
            <a:off x="220122" y="3124051"/>
            <a:ext cx="8688300" cy="1292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t/>
            </a:r>
            <a:endParaRPr b="0" i="0" sz="1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800" u="none" cap="none" strike="noStrike">
              <a:solidFill>
                <a:srgbClr val="000000"/>
              </a:solidFill>
              <a:latin typeface="Calibri"/>
              <a:ea typeface="Calibri"/>
              <a:cs typeface="Calibri"/>
              <a:sym typeface="Calibri"/>
            </a:endParaRPr>
          </a:p>
        </p:txBody>
      </p:sp>
      <p:sp>
        <p:nvSpPr>
          <p:cNvPr id="95" name="Google Shape;95;p23"/>
          <p:cNvSpPr txBox="1"/>
          <p:nvPr/>
        </p:nvSpPr>
        <p:spPr>
          <a:xfrm>
            <a:off x="361507" y="350875"/>
            <a:ext cx="7379769"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 sz="2000" u="none" cap="none" strike="noStrike">
                <a:solidFill>
                  <a:srgbClr val="FF0000"/>
                </a:solidFill>
                <a:latin typeface="Arial"/>
                <a:ea typeface="Arial"/>
                <a:cs typeface="Arial"/>
                <a:sym typeface="Arial"/>
              </a:rPr>
              <a:t>PICTURE DESCRIPTION</a:t>
            </a:r>
            <a:endParaRPr/>
          </a:p>
          <a:p>
            <a:pPr indent="0" lvl="0" marL="0" marR="0" rtl="0" algn="ctr">
              <a:lnSpc>
                <a:spcPct val="100000"/>
              </a:lnSpc>
              <a:spcBef>
                <a:spcPts val="0"/>
              </a:spcBef>
              <a:spcAft>
                <a:spcPts val="0"/>
              </a:spcAft>
              <a:buNone/>
            </a:pPr>
            <a:r>
              <a:rPr b="1" i="0" lang="en" sz="2000" u="none" cap="none" strike="noStrike">
                <a:solidFill>
                  <a:srgbClr val="FF0000"/>
                </a:solidFill>
                <a:latin typeface="Arial"/>
                <a:ea typeface="Arial"/>
                <a:cs typeface="Arial"/>
                <a:sym typeface="Arial"/>
              </a:rPr>
              <a:t>See the given picture and describe it in your own words.</a:t>
            </a:r>
            <a:endParaRPr b="1" i="0" sz="2000" u="none" cap="none" strike="noStrike">
              <a:solidFill>
                <a:srgbClr val="FF0000"/>
              </a:solidFill>
              <a:latin typeface="Arial"/>
              <a:ea typeface="Arial"/>
              <a:cs typeface="Arial"/>
              <a:sym typeface="Arial"/>
            </a:endParaRPr>
          </a:p>
          <a:p>
            <a:pPr indent="0" lvl="0" marL="0" marR="0" rtl="0" algn="ctr">
              <a:lnSpc>
                <a:spcPct val="100000"/>
              </a:lnSpc>
              <a:spcBef>
                <a:spcPts val="0"/>
              </a:spcBef>
              <a:spcAft>
                <a:spcPts val="0"/>
              </a:spcAft>
              <a:buNone/>
            </a:pPr>
            <a:r>
              <a:t/>
            </a:r>
            <a:endParaRPr b="1" i="0" sz="2000" u="none" cap="none" strike="noStrike">
              <a:solidFill>
                <a:srgbClr val="FF0000"/>
              </a:solidFill>
              <a:latin typeface="Arial"/>
              <a:ea typeface="Arial"/>
              <a:cs typeface="Arial"/>
              <a:sym typeface="Arial"/>
            </a:endParaRPr>
          </a:p>
        </p:txBody>
      </p:sp>
      <p:pic>
        <p:nvPicPr>
          <p:cNvPr descr="INDIAN-TRAIN Stock Vector Images - Avopix.com" id="96" name="Google Shape;96;p23"/>
          <p:cNvPicPr preferRelativeResize="0"/>
          <p:nvPr/>
        </p:nvPicPr>
        <p:blipFill rotWithShape="1">
          <a:blip r:embed="rId5">
            <a:alphaModFix/>
          </a:blip>
          <a:srcRect b="0" l="0" r="0" t="0"/>
          <a:stretch/>
        </p:blipFill>
        <p:spPr>
          <a:xfrm>
            <a:off x="0" y="1073888"/>
            <a:ext cx="9143999" cy="406961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500"/>
                                        <p:tgtEl>
                                          <p:spTgt spid="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500"/>
                                        <p:tgtEl>
                                          <p:spTgt spid="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500"/>
                                        <p:tgtEl>
                                          <p:spTgt spid="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500"/>
                                        <p:tgtEl>
                                          <p:spTgt spid="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id="101" name="Google Shape;101;p24"/>
          <p:cNvPicPr preferRelativeResize="0"/>
          <p:nvPr/>
        </p:nvPicPr>
        <p:blipFill rotWithShape="1">
          <a:blip r:embed="rId4">
            <a:alphaModFix/>
          </a:blip>
          <a:srcRect b="0" l="0" r="0" t="0"/>
          <a:stretch/>
        </p:blipFill>
        <p:spPr>
          <a:xfrm>
            <a:off x="7787575" y="63625"/>
            <a:ext cx="1232526" cy="611875"/>
          </a:xfrm>
          <a:prstGeom prst="rect">
            <a:avLst/>
          </a:prstGeom>
          <a:noFill/>
          <a:ln>
            <a:noFill/>
          </a:ln>
        </p:spPr>
      </p:pic>
      <p:sp>
        <p:nvSpPr>
          <p:cNvPr id="102" name="Google Shape;102;p24"/>
          <p:cNvSpPr txBox="1"/>
          <p:nvPr/>
        </p:nvSpPr>
        <p:spPr>
          <a:xfrm>
            <a:off x="272675" y="285050"/>
            <a:ext cx="8688300" cy="780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200"/>
              <a:buFont typeface="Arial"/>
              <a:buNone/>
            </a:pPr>
            <a:r>
              <a:rPr b="1" i="0" lang="en" sz="2200" u="none" cap="none" strike="noStrike">
                <a:solidFill>
                  <a:srgbClr val="FF0000"/>
                </a:solidFill>
                <a:latin typeface="Arial"/>
                <a:ea typeface="Arial"/>
                <a:cs typeface="Arial"/>
                <a:sym typeface="Arial"/>
              </a:rPr>
              <a:t>LEARNING OUTCOME:</a:t>
            </a:r>
            <a:endParaRPr b="1" i="0" sz="2200" u="none" cap="none" strike="noStrike">
              <a:solidFill>
                <a:srgbClr val="FF0000"/>
              </a:solidFill>
              <a:latin typeface="Arial"/>
              <a:ea typeface="Arial"/>
              <a:cs typeface="Arial"/>
              <a:sym typeface="Arial"/>
            </a:endParaRPr>
          </a:p>
        </p:txBody>
      </p:sp>
      <p:sp>
        <p:nvSpPr>
          <p:cNvPr id="103" name="Google Shape;103;p24"/>
          <p:cNvSpPr txBox="1"/>
          <p:nvPr/>
        </p:nvSpPr>
        <p:spPr>
          <a:xfrm>
            <a:off x="214868" y="885907"/>
            <a:ext cx="8688300" cy="288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    </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Students use the group of sentences and write a paragraph on a given topic.</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254000" lvl="0" marL="342900" marR="0" rtl="0" algn="l">
              <a:lnSpc>
                <a:spcPct val="100000"/>
              </a:lnSpc>
              <a:spcBef>
                <a:spcPts val="0"/>
              </a:spcBef>
              <a:spcAft>
                <a:spcPts val="0"/>
              </a:spcAft>
              <a:buClr>
                <a:srgbClr val="000000"/>
              </a:buClr>
              <a:buSzPts val="1400"/>
              <a:buFont typeface="Noto Sans Symbols"/>
              <a:buNone/>
            </a:pPr>
            <a:r>
              <a:t/>
            </a:r>
            <a:endParaRPr b="0" i="0" sz="2000" u="none" cap="none" strike="noStrike">
              <a:solidFill>
                <a:srgbClr val="000000"/>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id="108" name="Google Shape;108;p25"/>
          <p:cNvPicPr preferRelativeResize="0"/>
          <p:nvPr/>
        </p:nvPicPr>
        <p:blipFill rotWithShape="1">
          <a:blip r:embed="rId4">
            <a:alphaModFix/>
          </a:blip>
          <a:srcRect b="0" l="0" r="0" t="0"/>
          <a:stretch/>
        </p:blipFill>
        <p:spPr>
          <a:xfrm>
            <a:off x="7787575" y="63625"/>
            <a:ext cx="1232526" cy="611875"/>
          </a:xfrm>
          <a:prstGeom prst="rect">
            <a:avLst/>
          </a:prstGeom>
          <a:noFill/>
          <a:ln>
            <a:noFill/>
          </a:ln>
        </p:spPr>
      </p:pic>
      <p:sp>
        <p:nvSpPr>
          <p:cNvPr id="109" name="Google Shape;109;p25"/>
          <p:cNvSpPr txBox="1"/>
          <p:nvPr/>
        </p:nvSpPr>
        <p:spPr>
          <a:xfrm>
            <a:off x="272675" y="285050"/>
            <a:ext cx="8688300" cy="780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200"/>
              <a:buFont typeface="Arial"/>
              <a:buNone/>
            </a:pPr>
            <a:r>
              <a:rPr b="1" i="0" lang="en" sz="2200" u="none" cap="none" strike="noStrike">
                <a:solidFill>
                  <a:srgbClr val="FF0000"/>
                </a:solidFill>
                <a:latin typeface="Arial"/>
                <a:ea typeface="Arial"/>
                <a:cs typeface="Arial"/>
                <a:sym typeface="Arial"/>
              </a:rPr>
              <a:t>HOMEWORK:</a:t>
            </a:r>
            <a:endParaRPr b="1" i="0" sz="2200" u="none" cap="none" strike="noStrike">
              <a:solidFill>
                <a:srgbClr val="FF0000"/>
              </a:solidFill>
              <a:latin typeface="Arial"/>
              <a:ea typeface="Arial"/>
              <a:cs typeface="Arial"/>
              <a:sym typeface="Arial"/>
            </a:endParaRPr>
          </a:p>
        </p:txBody>
      </p:sp>
      <p:sp>
        <p:nvSpPr>
          <p:cNvPr id="110" name="Google Shape;110;p25"/>
          <p:cNvSpPr txBox="1"/>
          <p:nvPr/>
        </p:nvSpPr>
        <p:spPr>
          <a:xfrm>
            <a:off x="214868" y="885907"/>
            <a:ext cx="8688300" cy="288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    </a:t>
            </a:r>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Write a paragraph “on your favourite person” in your English notebook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254000" lvl="0" marL="342900" marR="0" rtl="0" algn="l">
              <a:lnSpc>
                <a:spcPct val="100000"/>
              </a:lnSpc>
              <a:spcBef>
                <a:spcPts val="0"/>
              </a:spcBef>
              <a:spcAft>
                <a:spcPts val="0"/>
              </a:spcAft>
              <a:buClr>
                <a:srgbClr val="000000"/>
              </a:buClr>
              <a:buSzPts val="1400"/>
              <a:buFont typeface="Noto Sans Symbols"/>
              <a:buNone/>
            </a:pPr>
            <a:r>
              <a:t/>
            </a:r>
            <a:endParaRPr b="0" i="0" sz="2000" u="none" cap="none" strike="noStrike">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pic>
        <p:nvPicPr>
          <p:cNvPr id="115" name="Google Shape;115;p26"/>
          <p:cNvPicPr preferRelativeResize="0"/>
          <p:nvPr/>
        </p:nvPicPr>
        <p:blipFill rotWithShape="1">
          <a:blip r:embed="rId3">
            <a:alphaModFix/>
          </a:blip>
          <a:srcRect b="0" l="0" r="0" t="0"/>
          <a:stretch/>
        </p:blipFill>
        <p:spPr>
          <a:xfrm>
            <a:off x="7787575" y="131624"/>
            <a:ext cx="1232526" cy="611875"/>
          </a:xfrm>
          <a:prstGeom prst="rect">
            <a:avLst/>
          </a:prstGeom>
          <a:noFill/>
          <a:ln>
            <a:noFill/>
          </a:ln>
        </p:spPr>
      </p:pic>
      <p:sp>
        <p:nvSpPr>
          <p:cNvPr id="116" name="Google Shape;116;p26"/>
          <p:cNvSpPr txBox="1"/>
          <p:nvPr/>
        </p:nvSpPr>
        <p:spPr>
          <a:xfrm>
            <a:off x="621425" y="743500"/>
            <a:ext cx="7801200" cy="3562200"/>
          </a:xfrm>
          <a:prstGeom prst="rect">
            <a:avLst/>
          </a:prstGeom>
          <a:noFill/>
          <a:ln>
            <a:noFill/>
          </a:ln>
        </p:spPr>
        <p:txBody>
          <a:bodyPr anchorCtr="0" anchor="ctr" bIns="91425" lIns="91425" spcFirstLastPara="1" rIns="91425" wrap="square" tIns="91425">
            <a:noAutofit/>
          </a:bodyPr>
          <a:lstStyle/>
          <a:p>
            <a:pPr indent="0" lvl="0" marL="457200" marR="0" rtl="0" algn="ctr">
              <a:lnSpc>
                <a:spcPct val="115000"/>
              </a:lnSpc>
              <a:spcBef>
                <a:spcPts val="0"/>
              </a:spcBef>
              <a:spcAft>
                <a:spcPts val="0"/>
              </a:spcAft>
              <a:buClr>
                <a:srgbClr val="000000"/>
              </a:buClr>
              <a:buSzPts val="4000"/>
              <a:buFont typeface="Arial"/>
              <a:buNone/>
            </a:pPr>
            <a:r>
              <a:rPr b="1" i="0" lang="en" sz="4000" u="none" cap="none" strike="noStrike">
                <a:solidFill>
                  <a:srgbClr val="000000"/>
                </a:solidFill>
                <a:latin typeface="Arial"/>
                <a:ea typeface="Arial"/>
                <a:cs typeface="Arial"/>
                <a:sym typeface="Arial"/>
              </a:rPr>
              <a:t>THANKING YOU</a:t>
            </a:r>
            <a:endParaRPr b="1" i="0" sz="4000" u="none" cap="none" strike="noStrike">
              <a:solidFill>
                <a:srgbClr val="000000"/>
              </a:solidFill>
              <a:latin typeface="Arial"/>
              <a:ea typeface="Arial"/>
              <a:cs typeface="Arial"/>
              <a:sym typeface="Arial"/>
            </a:endParaRPr>
          </a:p>
          <a:p>
            <a:pPr indent="0" lvl="0" marL="457200" marR="0" rtl="0" algn="ctr">
              <a:lnSpc>
                <a:spcPct val="115000"/>
              </a:lnSpc>
              <a:spcBef>
                <a:spcPts val="0"/>
              </a:spcBef>
              <a:spcAft>
                <a:spcPts val="0"/>
              </a:spcAft>
              <a:buClr>
                <a:srgbClr val="000000"/>
              </a:buClr>
              <a:buSzPts val="4000"/>
              <a:buFont typeface="Arial"/>
              <a:buNone/>
            </a:pPr>
            <a:r>
              <a:rPr b="1" i="0" lang="en" sz="4000" u="none" cap="none" strike="noStrike">
                <a:solidFill>
                  <a:srgbClr val="FF0000"/>
                </a:solidFill>
                <a:latin typeface="Arial"/>
                <a:ea typeface="Arial"/>
                <a:cs typeface="Arial"/>
                <a:sym typeface="Arial"/>
              </a:rPr>
              <a:t>ODM EDUCATIONAL GROUP</a:t>
            </a:r>
            <a:endParaRPr b="1" i="0" sz="4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