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notesMasterIdLst>
    <p:notesMasterId r:id="rId13"/>
  </p:notesMasterIdLst>
  <p:sldIdLst>
    <p:sldId id="257" r:id="rId2"/>
    <p:sldId id="278" r:id="rId3"/>
    <p:sldId id="256" r:id="rId4"/>
    <p:sldId id="291" r:id="rId5"/>
    <p:sldId id="282" r:id="rId6"/>
    <p:sldId id="289" r:id="rId7"/>
    <p:sldId id="290" r:id="rId8"/>
    <p:sldId id="277" r:id="rId9"/>
    <p:sldId id="298" r:id="rId10"/>
    <p:sldId id="287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48" autoAdjust="0"/>
    <p:restoredTop sz="94660"/>
  </p:normalViewPr>
  <p:slideViewPr>
    <p:cSldViewPr snapToGrid="0">
      <p:cViewPr varScale="1">
        <p:scale>
          <a:sx n="82" d="100"/>
          <a:sy n="82" d="100"/>
        </p:scale>
        <p:origin x="742" y="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D57A6-2FCE-48DC-8708-09B12A472FE0}" type="datetimeFigureOut">
              <a:rPr lang="en-IN" smtClean="0"/>
              <a:pPr/>
              <a:t>20-11-2022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D5B84-8405-48CB-8A17-FA4F342A136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804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C5D8-B152-4D97-8A6D-26AB11124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59FD0-0FBD-4524-863B-6EA7423F4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9A0BC-4CC4-46E8-8C83-489960BAF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FC983-EE8A-4CE3-8082-F7E705BF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922D0-0974-49E8-937C-4E19506A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835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0D169-CC8B-4BF2-81DA-734B2879A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19581-DB9C-423E-892F-609C509DA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B46CE-DC89-45BF-AD60-383C0F3F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7F1C3-B041-4F25-9BDD-A34B5806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77DA2-C1F7-40E6-8AB1-F8E1E962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005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3B7455-BF3A-4CB9-8190-C2D968F19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46B3A-6DBF-4676-9A1A-DAAAA512C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D41BF-00AD-49FA-AC25-B811DCC2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3A6EA-7149-406A-A63C-0F10EA5C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BB2B1-1913-42D2-A842-42A60AAF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122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267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B69F-F222-4B94-9F4E-F9662645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B3AF1-DEB8-4C6F-B335-897EE4462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14ADF-23F6-4F36-A5F1-3771ACFE6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2DDDA-552C-46D5-A808-CE702D71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5C264-B972-49E1-B7E2-0B10DD93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784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041B7-D927-4781-B07D-EB5654B2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04BDA-095A-44F6-B947-210D237FF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D4149-E3A3-4329-AF39-4FF4C94AA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37111-780B-4B6B-BC48-0E7A6CAC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3B274-349A-413E-ABB4-E018D343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451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B6F88-5D9A-41BA-ADCB-710B780E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91983-B30E-4CDA-B38C-2509A128F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33BA7-4ED4-40B0-85D1-50E168151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3C804-34BB-4989-8EF0-18EE02F3C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EEDA2-D87C-4182-AB9F-0F3D3C42A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E38BA-5F73-4A18-8131-1966121E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130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6F758-1E22-42BD-9880-6791FFDE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3DA18-D2F4-469E-B314-AFD837903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DEA6A-BFED-4012-B7B1-2D79E6B43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732AF8-990D-411A-A525-E5CB356C43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E19FE-B44C-4944-AA14-500CED7D0D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45F366-684E-429D-895F-C45A15F67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20-11-2022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94E4D-6ADF-4FD2-B95E-8AC64D67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1E42AF-B1D7-4679-AF63-DDFEEA0D7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958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6DF1E-8FD9-44B4-BAD1-5C78F01B8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7B448-3870-47B8-AA78-5D21168B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20-11-2022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E7B24-9789-4E39-984B-B65ACC70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5F13C-D01E-41DC-8DFF-14EFFCAE0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79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8030F3-7AEE-43EB-8A6B-305C1EDB1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20-11-2022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E12A3E-FE9E-44FA-81BF-1902DFC2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C3A3B-60BE-439E-AD87-5F0E947F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696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F429-C353-4E3E-9ACF-74F51458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7C45A-2813-4D42-982C-9DA3DAC37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6A57B-CD03-48FA-B6C7-F4B913B50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71FC3-05D0-41C7-81A9-D191306E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0A966-6C22-417B-AB78-62919430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CB5F8-0A18-4FAC-A29C-9A366522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037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C2108-6F03-41DE-99BE-834B3D1EF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1A0EC8-5DB1-4733-B273-ACD3245B0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368FC-19FD-4CB1-86C4-58A447446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A72F5-EA21-40E9-972F-860E4CE40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BC549-3CAD-4C23-A032-B4FAF315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65095-BDA0-41B6-AE25-841D62AB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313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9DFF8-27BD-47B4-86FC-10553EC5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AE68E-C302-4207-BA30-7AC00D7B5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3A0CD-D558-468F-BFA5-83978C31E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29DDA-1E40-4883-B02D-F506495D6EB3}" type="datetimeFigureOut">
              <a:rPr lang="en-IN" smtClean="0"/>
              <a:pPr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41E64-5D13-410B-AEF0-1A53B6533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4C4FD-28F5-4998-B68E-8E69E65F5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452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un_dog_near_Churchill,_MB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4;p13">
            <a:extLst>
              <a:ext uri="{FF2B5EF4-FFF2-40B4-BE49-F238E27FC236}">
                <a16:creationId xmlns:a16="http://schemas.microsoft.com/office/drawing/2014/main" id="{B2111332-C51E-4E61-9897-900A346138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5411810"/>
            <a:ext cx="12192000" cy="144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D6428B10-B9DE-40C6-AC6E-1C8C65DBD6BB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0052475" y="353571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8;p13">
            <a:extLst>
              <a:ext uri="{FF2B5EF4-FFF2-40B4-BE49-F238E27FC236}">
                <a16:creationId xmlns:a16="http://schemas.microsoft.com/office/drawing/2014/main" id="{F9003A9C-9A2A-4703-B3CF-15201A384580}"/>
              </a:ext>
            </a:extLst>
          </p:cNvPr>
          <p:cNvSpPr txBox="1"/>
          <p:nvPr/>
        </p:nvSpPr>
        <p:spPr>
          <a:xfrm>
            <a:off x="866775" y="1509711"/>
            <a:ext cx="8208859" cy="3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SESSION : 4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CLASS : </a:t>
            </a:r>
            <a:r>
              <a:rPr lang="en-US" sz="2800" b="1" dirty="0">
                <a:solidFill>
                  <a:srgbClr val="000000"/>
                </a:solidFill>
              </a:rPr>
              <a:t>3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SUBJECT- SCIENCE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CHAPTER NUMBER: 11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CHAPTER NAME :</a:t>
            </a:r>
            <a:r>
              <a:rPr lang="en-US" sz="2800" b="1" dirty="0">
                <a:solidFill>
                  <a:srgbClr val="000000"/>
                </a:solidFill>
              </a:rPr>
              <a:t> OUR EARTH AND ITS NEIGHBOURS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SUBTOPIC : </a:t>
            </a:r>
            <a:r>
              <a:rPr lang="en-US" sz="2800" b="1" dirty="0">
                <a:solidFill>
                  <a:srgbClr val="000000"/>
                </a:solidFill>
              </a:rPr>
              <a:t>STARS AND INDIAN ASTRONOMERS</a:t>
            </a:r>
            <a:endParaRPr lang="en-US" sz="2800" b="0" dirty="0">
              <a:effectLst/>
            </a:endParaRPr>
          </a:p>
          <a:p>
            <a:br>
              <a:rPr lang="en-US" sz="2800" dirty="0"/>
            </a:br>
            <a:endParaRPr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5922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8ECED-0129-47BC-A4B6-0D66434B8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000" dirty="0">
                <a:solidFill>
                  <a:srgbClr val="FF0000"/>
                </a:solidFill>
                <a:latin typeface="+mn-lt"/>
              </a:rPr>
              <a:t>HOME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B2AB6-0474-4217-BB11-C43D82C63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Draw the different phases of moon in project record.</a:t>
            </a:r>
          </a:p>
        </p:txBody>
      </p:sp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96201733-35FA-45FB-AC8E-DAD59EB692DC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042212" y="430319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30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192933" y="301234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33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33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922288-9FEA-4DB5-83F0-F59D01F228F9}"/>
              </a:ext>
            </a:extLst>
          </p:cNvPr>
          <p:cNvSpPr/>
          <p:nvPr/>
        </p:nvSpPr>
        <p:spPr>
          <a:xfrm>
            <a:off x="942975" y="762000"/>
            <a:ext cx="99917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UNIVERSE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EDD8D1-AEE7-4685-817A-841ED7807A3C}"/>
              </a:ext>
            </a:extLst>
          </p:cNvPr>
          <p:cNvSpPr/>
          <p:nvPr/>
        </p:nvSpPr>
        <p:spPr>
          <a:xfrm>
            <a:off x="588348" y="1660711"/>
            <a:ext cx="6540834" cy="4917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sky is a part of an endless space called the universe.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universe consists of gases, dust, heavenly objects like star and planets 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 one knows exactly how large the universe is.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study of universe is known as cosmology.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 New Way to Measure the Age of the Milky Way - Universe Today">
            <a:extLst>
              <a:ext uri="{FF2B5EF4-FFF2-40B4-BE49-F238E27FC236}">
                <a16:creationId xmlns:a16="http://schemas.microsoft.com/office/drawing/2014/main" id="{88FE5D75-AC0E-470D-9840-BC754CBBD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9" y="1660711"/>
            <a:ext cx="4518660" cy="38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1EF58331-F00E-45F8-BB1C-7FD4813AEFBD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540373" y="268248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88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B793C-1594-45D1-90E2-9A181D8BB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7403" y="108879"/>
            <a:ext cx="9152922" cy="97822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STARS</a:t>
            </a:r>
            <a:endParaRPr lang="en-IN" sz="2800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041A4-7EF6-4214-A3CF-9E55AE47D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503" y="1765670"/>
            <a:ext cx="5371497" cy="3729696"/>
          </a:xfrm>
        </p:spPr>
        <p:txBody>
          <a:bodyPr>
            <a:normAutofit/>
          </a:bodyPr>
          <a:lstStyle/>
          <a:p>
            <a:pPr marL="342900" indent="-342900" algn="l" defTabSz="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of the bright twinkling objects you see in the sky at night are stars.</a:t>
            </a:r>
          </a:p>
          <a:p>
            <a:pPr marL="342900" indent="-342900" algn="l" defTabSz="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Stars are huge balls of hot, burning gas.</a:t>
            </a:r>
          </a:p>
          <a:p>
            <a:pPr marL="342900" indent="-342900" algn="l" defTabSz="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give out heat and light.</a:t>
            </a:r>
          </a:p>
          <a:p>
            <a:pPr algn="l" defTabSz="457200">
              <a:lnSpc>
                <a:spcPct val="160000"/>
              </a:lnSpc>
            </a:pP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IN" dirty="0"/>
          </a:p>
        </p:txBody>
      </p:sp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3E0E0C78-982E-4934-B33E-408BE44832E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80298" y="475233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via GIPHY | Star gif, Glitter gif, Aesthetic gif">
            <a:extLst>
              <a:ext uri="{FF2B5EF4-FFF2-40B4-BE49-F238E27FC236}">
                <a16:creationId xmlns:a16="http://schemas.microsoft.com/office/drawing/2014/main" id="{99FFC3E4-4556-48D5-B66D-6C221ECC11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34" y="1585535"/>
            <a:ext cx="5149291" cy="452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39E0C-0D36-46BD-95E6-396B08D94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575"/>
            <a:ext cx="4939553" cy="4351338"/>
          </a:xfrm>
        </p:spPr>
        <p:txBody>
          <a:bodyPr/>
          <a:lstStyle/>
          <a:p>
            <a:pPr marL="342900" indent="-342900" algn="l" defTabSz="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look small because they are very far away from us.</a:t>
            </a:r>
          </a:p>
          <a:p>
            <a:pPr marL="342900" indent="-342900" algn="l" defTabSz="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 is the nearest star to earth.</a:t>
            </a:r>
          </a:p>
          <a:p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43820B-7390-4DA8-8584-BF3A2F71C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47010" y="1339056"/>
            <a:ext cx="5135469" cy="4351339"/>
          </a:xfrm>
          <a:prstGeom prst="rect">
            <a:avLst/>
          </a:prstGeom>
        </p:spPr>
      </p:pic>
      <p:pic>
        <p:nvPicPr>
          <p:cNvPr id="10" name="Google Shape;63;p14">
            <a:extLst>
              <a:ext uri="{FF2B5EF4-FFF2-40B4-BE49-F238E27FC236}">
                <a16:creationId xmlns:a16="http://schemas.microsoft.com/office/drawing/2014/main" id="{3A61B752-283E-450E-9059-C124F50067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0298" y="475233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41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EA445-8207-402D-A935-DCB691F43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CONSTELLATIONS</a:t>
            </a:r>
            <a:b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800" cap="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D713-8128-4E71-9956-4B6E7E51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923925"/>
            <a:ext cx="5312709" cy="5010150"/>
          </a:xfrm>
        </p:spPr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cs typeface="Arial" panose="020B0604020202020204" pitchFamily="34" charset="0"/>
            </a:endParaRPr>
          </a:p>
          <a:p>
            <a:pPr marL="342900" indent="-34290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Some of the stars appear to form beautiful pattern in the sky, such a group of stars is called a constellation.</a:t>
            </a:r>
          </a:p>
          <a:p>
            <a:pPr marL="342900" indent="-34290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Some of the constellation are easy to spot are Orion, the great bear and </a:t>
            </a:r>
            <a:r>
              <a:rPr lang="en-US" sz="2400" b="1" dirty="0" err="1">
                <a:cs typeface="Arial" panose="020B0604020202020204" pitchFamily="34" charset="0"/>
              </a:rPr>
              <a:t>leo</a:t>
            </a:r>
            <a:r>
              <a:rPr lang="en-US" sz="2400" b="1" dirty="0"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Constellation are usually named after people, animal, or famous characters in stories.</a:t>
            </a:r>
          </a:p>
          <a:p>
            <a:endParaRPr lang="en-IN" dirty="0"/>
          </a:p>
        </p:txBody>
      </p:sp>
      <p:pic>
        <p:nvPicPr>
          <p:cNvPr id="5" name="Google Shape;63;p14">
            <a:extLst>
              <a:ext uri="{FF2B5EF4-FFF2-40B4-BE49-F238E27FC236}">
                <a16:creationId xmlns:a16="http://schemas.microsoft.com/office/drawing/2014/main" id="{5363DA69-DDD9-490C-A0DE-D7D048A937A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1274" y="512075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13C5D97-A89C-482A-B1A1-4A285EFB1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70" y="1479176"/>
            <a:ext cx="4767321" cy="425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2E8B-8AB9-46E4-9BDE-6E2323452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000" dirty="0">
                <a:solidFill>
                  <a:srgbClr val="FF0000"/>
                </a:solidFill>
                <a:latin typeface="+mn-lt"/>
              </a:rPr>
              <a:t>Some example of constellation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34A5D3-0FE7-415F-BD56-BB9A3E76C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95" y="1960563"/>
            <a:ext cx="3369945" cy="3812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0972C3-D052-44F6-8E0A-CF00793BD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2008187"/>
            <a:ext cx="3369945" cy="3765083"/>
          </a:xfrm>
          <a:prstGeom prst="rect">
            <a:avLst/>
          </a:prstGeom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8FA44801-72B5-436B-8DD2-F7A7AA0BF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566" y="1960563"/>
            <a:ext cx="3529740" cy="4018896"/>
          </a:xfrm>
          <a:prstGeom prst="rect">
            <a:avLst/>
          </a:prstGeom>
        </p:spPr>
      </p:pic>
      <p:pic>
        <p:nvPicPr>
          <p:cNvPr id="7" name="Google Shape;63;p14">
            <a:extLst>
              <a:ext uri="{FF2B5EF4-FFF2-40B4-BE49-F238E27FC236}">
                <a16:creationId xmlns:a16="http://schemas.microsoft.com/office/drawing/2014/main" id="{882952FA-B50D-434E-BB5A-0C1BDCFB4F3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96534" y="31750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744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9085"/>
            <a:ext cx="7506457" cy="6118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</a:rPr>
              <a:t>      INDIAN ASTRONOMERS</a:t>
            </a:r>
          </a:p>
        </p:txBody>
      </p:sp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4E9FB807-E59E-4BF2-A13B-F059DEF0B7A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4104" y="450679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FD847-57B5-17DA-C4E7-67EC6AA5D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12" y="1240491"/>
            <a:ext cx="5401235" cy="5029481"/>
          </a:xfrm>
        </p:spPr>
        <p:txBody>
          <a:bodyPr/>
          <a:lstStyle/>
          <a:p>
            <a:r>
              <a:rPr lang="en-GB" dirty="0"/>
              <a:t>Astronomers are people who study the sun, the moon, the stars and the planets.</a:t>
            </a:r>
          </a:p>
          <a:p>
            <a:endParaRPr lang="en-GB" dirty="0"/>
          </a:p>
          <a:p>
            <a:r>
              <a:rPr lang="en-GB" dirty="0"/>
              <a:t>Name of the astronomers are--     </a:t>
            </a:r>
          </a:p>
          <a:p>
            <a:r>
              <a:rPr lang="en-GB" dirty="0"/>
              <a:t>Aryabhata</a:t>
            </a:r>
          </a:p>
          <a:p>
            <a:r>
              <a:rPr lang="en-GB" dirty="0" err="1"/>
              <a:t>Varahamihira</a:t>
            </a:r>
            <a:endParaRPr lang="en-GB" dirty="0"/>
          </a:p>
          <a:p>
            <a:r>
              <a:rPr lang="en-GB" dirty="0" err="1"/>
              <a:t>Bhaskara</a:t>
            </a:r>
            <a:r>
              <a:rPr lang="en-GB" dirty="0"/>
              <a:t> etc.</a:t>
            </a:r>
            <a:endParaRPr lang="en-IN" dirty="0"/>
          </a:p>
        </p:txBody>
      </p:sp>
      <p:pic>
        <p:nvPicPr>
          <p:cNvPr id="1026" name="Picture 2" descr="Aryabhata I, Indian Astronomer">
            <a:extLst>
              <a:ext uri="{FF2B5EF4-FFF2-40B4-BE49-F238E27FC236}">
                <a16:creationId xmlns:a16="http://schemas.microsoft.com/office/drawing/2014/main" id="{0D32BD31-EA80-56E1-71C7-16C157A00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12" y="1185022"/>
            <a:ext cx="2695294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dian Sage &quot;Varahamihira&quot; who Predicted Water Discovery on Mars 1500 Years  Ago">
            <a:extLst>
              <a:ext uri="{FF2B5EF4-FFF2-40B4-BE49-F238E27FC236}">
                <a16:creationId xmlns:a16="http://schemas.microsoft.com/office/drawing/2014/main" id="{A53593B5-F6CD-1661-11A4-44C6A6B2B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989" y="3813395"/>
            <a:ext cx="3711387" cy="2755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Astronomers, Indian Astronomy">
            <a:extLst>
              <a:ext uri="{FF2B5EF4-FFF2-40B4-BE49-F238E27FC236}">
                <a16:creationId xmlns:a16="http://schemas.microsoft.com/office/drawing/2014/main" id="{E1AE70AB-E265-39D6-C11F-965A89597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142" y="1185022"/>
            <a:ext cx="2878508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35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01831F0-E0E8-41BA-A2A1-471D2A0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75" y="653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 the following:-</a:t>
            </a:r>
            <a:endParaRPr lang="en-IN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13F9B9-42A2-4D09-B0BA-DDBB3A742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3" y="1635125"/>
            <a:ext cx="9872662" cy="427672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1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cs typeface="Calibri" panose="020F0502020204030204" pitchFamily="34" charset="0"/>
              </a:rPr>
              <a:t>Q1.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Calibri" panose="020F0502020204030204" pitchFamily="34" charset="0"/>
              </a:rPr>
              <a:t>Why do stars look small?</a:t>
            </a:r>
          </a:p>
          <a:p>
            <a:pPr marL="0" indent="0">
              <a:buNone/>
            </a:pPr>
            <a:r>
              <a:rPr lang="en-US" sz="2000" b="1" dirty="0">
                <a:cs typeface="Calibri" panose="020F0502020204030204" pitchFamily="34" charset="0"/>
              </a:rPr>
              <a:t>Ans. Stars look small because they are very far away from us.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cs typeface="Calibri" panose="020F0502020204030204" pitchFamily="34" charset="0"/>
              </a:rPr>
              <a:t>Q2. write 3 examples of constellation.</a:t>
            </a:r>
          </a:p>
          <a:p>
            <a:pPr marL="0" indent="0">
              <a:buNone/>
            </a:pPr>
            <a:r>
              <a:rPr lang="en-US" sz="2000" b="1" dirty="0">
                <a:cs typeface="Calibri" panose="020F0502020204030204" pitchFamily="34" charset="0"/>
              </a:rPr>
              <a:t>Ans. Orion, the great bear and Leo.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cs typeface="Calibri" panose="020F0502020204030204" pitchFamily="34" charset="0"/>
              </a:rPr>
              <a:t>3. Write three Indian astronomers name.</a:t>
            </a:r>
          </a:p>
          <a:p>
            <a:pPr marL="0" indent="0">
              <a:buNone/>
            </a:pPr>
            <a:r>
              <a:rPr lang="en-US" sz="2000" b="1" dirty="0">
                <a:cs typeface="Calibri" panose="020F0502020204030204" pitchFamily="34" charset="0"/>
              </a:rPr>
              <a:t>Ans- </a:t>
            </a:r>
            <a:r>
              <a:rPr lang="en-GB" sz="2000" b="1" dirty="0"/>
              <a:t>Name of the astronomers are Aryabhata, </a:t>
            </a:r>
            <a:r>
              <a:rPr lang="en-GB" sz="2000" b="1" dirty="0" err="1"/>
              <a:t>Varahamihira</a:t>
            </a:r>
            <a:r>
              <a:rPr lang="en-GB" sz="2000" b="1" dirty="0"/>
              <a:t> and </a:t>
            </a:r>
            <a:r>
              <a:rPr lang="en-GB" sz="2000" b="1" dirty="0" err="1"/>
              <a:t>Bhaskara</a:t>
            </a:r>
            <a:r>
              <a:rPr lang="en-GB" sz="2000" b="1" dirty="0"/>
              <a:t>.</a:t>
            </a:r>
            <a:endParaRPr lang="en-IN" sz="2000" b="1" dirty="0"/>
          </a:p>
          <a:p>
            <a:pPr marL="0" indent="0">
              <a:buNone/>
            </a:pPr>
            <a:endParaRPr lang="en-US" sz="2000" b="1" dirty="0">
              <a:cs typeface="Calibri" panose="020F0502020204030204" pitchFamily="34" charset="0"/>
            </a:endParaRPr>
          </a:p>
        </p:txBody>
      </p:sp>
      <p:pic>
        <p:nvPicPr>
          <p:cNvPr id="4" name="Google Shape;70;p15">
            <a:extLst>
              <a:ext uri="{FF2B5EF4-FFF2-40B4-BE49-F238E27FC236}">
                <a16:creationId xmlns:a16="http://schemas.microsoft.com/office/drawing/2014/main" id="{196D2D4A-31F5-450E-AA99-9F1518343BAB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554237" y="3968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96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737EB336-7694-48B8-B36D-BE979FDD9D1B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664198" y="172503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5EB6F9-B41F-4E9C-AAB8-CCD5D4305C55}"/>
              </a:ext>
            </a:extLst>
          </p:cNvPr>
          <p:cNvSpPr txBox="1"/>
          <p:nvPr/>
        </p:nvSpPr>
        <p:spPr>
          <a:xfrm>
            <a:off x="742949" y="1255884"/>
            <a:ext cx="976312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IN" sz="2800" b="1" i="0" u="none" strike="noStrike" dirty="0">
                <a:solidFill>
                  <a:srgbClr val="FF0000"/>
                </a:solidFill>
                <a:effectLst/>
              </a:rPr>
              <a:t>LEARNING OUTCOME: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IN" sz="2800" b="1" dirty="0">
              <a:solidFill>
                <a:srgbClr val="FF0000"/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IN" sz="2000" b="1" dirty="0"/>
              <a:t>The Learner will be able to know about: </a:t>
            </a:r>
            <a:endParaRPr lang="en-IN" sz="2000" b="1" i="0" u="none" strike="noStrike" dirty="0">
              <a:effectLst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000" b="1" dirty="0"/>
              <a:t> stars and </a:t>
            </a:r>
            <a:r>
              <a:rPr lang="en-IN" sz="2000" b="1" i="0" u="none" strike="noStrike" dirty="0">
                <a:effectLst/>
              </a:rPr>
              <a:t>constellation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000" b="1" dirty="0"/>
              <a:t>and Indian astronomers.</a:t>
            </a:r>
            <a:endParaRPr lang="en-IN" sz="2000" b="1" i="0" u="none" strike="noStrike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IN" sz="2800" b="1" i="0" u="none" strike="noStrike" dirty="0">
              <a:solidFill>
                <a:srgbClr val="FF0000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IN" sz="2800" b="1" dirty="0">
              <a:solidFill>
                <a:srgbClr val="FF0000"/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IN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8530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323</Words>
  <Application>Microsoft Office PowerPoint</Application>
  <PresentationFormat>Widescreen</PresentationFormat>
  <Paragraphs>52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STARS</vt:lpstr>
      <vt:lpstr>PowerPoint Presentation</vt:lpstr>
      <vt:lpstr>CONSTELLATIONS </vt:lpstr>
      <vt:lpstr>Some example of constellation</vt:lpstr>
      <vt:lpstr>      INDIAN ASTRONOMERS</vt:lpstr>
      <vt:lpstr>Answer the following:-</vt:lpstr>
      <vt:lpstr>PowerPoint Presentation</vt:lpstr>
      <vt:lpstr>HOME ASSIGNMENT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samir paul</dc:creator>
  <cp:lastModifiedBy>Smruti Shasani</cp:lastModifiedBy>
  <cp:revision>100</cp:revision>
  <dcterms:created xsi:type="dcterms:W3CDTF">2020-06-09T08:34:08Z</dcterms:created>
  <dcterms:modified xsi:type="dcterms:W3CDTF">2022-11-20T08:20:43Z</dcterms:modified>
</cp:coreProperties>
</file>