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67" r:id="rId1"/>
  </p:sldMasterIdLst>
  <p:notesMasterIdLst>
    <p:notesMasterId r:id="rId13"/>
  </p:notesMasterIdLst>
  <p:sldIdLst>
    <p:sldId id="373" r:id="rId2"/>
    <p:sldId id="256" r:id="rId3"/>
    <p:sldId id="347" r:id="rId4"/>
    <p:sldId id="374" r:id="rId5"/>
    <p:sldId id="375" r:id="rId6"/>
    <p:sldId id="376" r:id="rId7"/>
    <p:sldId id="377" r:id="rId8"/>
    <p:sldId id="337" r:id="rId9"/>
    <p:sldId id="378" r:id="rId10"/>
    <p:sldId id="368" r:id="rId11"/>
    <p:sldId id="259" r:id="rId1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F30D1D"/>
    <a:srgbClr val="FC95A6"/>
    <a:srgbClr val="996600"/>
    <a:srgbClr val="FF3399"/>
    <a:srgbClr val="E43CD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8932" autoAdjust="0"/>
  </p:normalViewPr>
  <p:slideViewPr>
    <p:cSldViewPr snapToGrid="0">
      <p:cViewPr varScale="1">
        <p:scale>
          <a:sx n="108" d="100"/>
          <a:sy n="108" d="100"/>
        </p:scale>
        <p:origin x="562" y="6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323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74;p4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0723" name="Google Shape;75;p4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Google Shape;51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5" name="Google Shape;52;p1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2523-4984-4181-A731-F499DE54D512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A76C-4AF3-4EEF-BB15-269D1D5A7C2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66769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4667-5B06-4A5A-8B66-79934B5C95F0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B478-A471-4D6F-96C9-FD914E2533B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28736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07C6-FBB5-42CC-B485-F1ADB14EF2C2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86CE-EADB-463B-BB1F-064446FD739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93175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t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16;p3"/>
          <p:cNvSpPr txBox="1">
            <a:spLocks noGrp="1"/>
          </p:cNvSpPr>
          <p:nvPr>
            <p:ph type="sldNum" idx="10"/>
          </p:nvPr>
        </p:nvSpPr>
        <p:spPr>
          <a:xfrm>
            <a:off x="8472488" y="4662488"/>
            <a:ext cx="549275" cy="393700"/>
          </a:xfrm>
        </p:spPr>
        <p:txBody>
          <a:bodyPr lIns="91425" tIns="91425" rIns="91425" bIns="91425"/>
          <a:lstStyle>
            <a:lvl1pPr>
              <a:buSzPts val="1000"/>
              <a:defRPr sz="1000">
                <a:solidFill>
                  <a:srgbClr val="1F497D"/>
                </a:solidFill>
              </a:defRPr>
            </a:lvl1pPr>
          </a:lstStyle>
          <a:p>
            <a:pPr>
              <a:defRPr/>
            </a:pPr>
            <a:fld id="{0EF08A74-54A1-490F-99A2-E9FF019826E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974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94F8-92CA-461F-8BFB-EEC528C37DCF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5A67E-6044-40BC-9E3E-9BE8F1F9999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235605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553B-72F6-4710-9153-1409D3D8CEA2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215BE-C6DF-499C-855A-3527FDF4747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29228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56BE-D0ED-45A0-96D0-44335BCB1F7D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15C6-C8C8-4C44-AB74-EE462521F00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94687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EE87-C656-42D6-86DB-4A5664FE1674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02140-A7F2-4305-B682-4644FB4C81A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64161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61593-33CC-40F0-835C-2E149D5A5DED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CFCDA-263C-4D3A-8EAC-145726B6265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31600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6DF53-482E-4AED-AE59-91F87E5C9177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2E63F-CAC3-4987-A585-A4D9738AA9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418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A5E2-118A-40B6-8013-4A7D4AB208EC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E952-66C8-4BDB-89B5-7E8121775C9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706011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4E69-F11D-43DA-B248-D25F8BE63B14}" type="datetimeFigureOut">
              <a:rPr lang="en-US" altLang="en-US"/>
              <a:pPr>
                <a:defRPr/>
              </a:pPr>
              <a:t>5/31/2022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24AE-E4A4-46AD-8326-689DB84AA58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871784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0C8813-6A3B-4E43-9ABC-31C60D498A42}" type="datetimeFigureOut">
              <a:rPr lang="en-US" altLang="en-US"/>
              <a:pPr>
                <a:defRPr/>
              </a:pPr>
              <a:t>5/31/2022</a:t>
            </a:fld>
            <a:endParaRPr lang="en-US" altLang="en-US" dirty="0">
              <a:solidFill>
                <a:srgbClr val="1D4577"/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A1D2D4-DF0D-4E5D-9E0A-082BAE7D41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  <p:sldLayoutId id="214748439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jfi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663" y="203298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180337" y="203298"/>
            <a:ext cx="7330077" cy="741248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US" sz="1800" b="1" kern="0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/>
                <a:cs typeface="Calibri" panose="020F0502020204030204" pitchFamily="34" charset="0"/>
                <a:sym typeface="Arial" panose="020B0604020202020204"/>
              </a:rPr>
              <a:t>Each picture wants to speak . Please guide them by selecting correct statement from Help box. </a:t>
            </a:r>
            <a:r>
              <a:rPr lang="en-US" sz="1800" kern="0" dirty="0">
                <a:solidFill>
                  <a:srgbClr val="FF0000"/>
                </a:solidFill>
                <a:latin typeface="Calibri" panose="020F0502020204030204" pitchFamily="34" charset="0"/>
                <a:ea typeface="Arial" panose="020B0604020202020204"/>
                <a:cs typeface="Calibri" panose="020F0502020204030204" pitchFamily="34" charset="0"/>
                <a:sym typeface="Arial" panose="020B0604020202020204"/>
              </a:rPr>
              <a:t> </a:t>
            </a:r>
            <a:endParaRPr sz="1800" kern="0" dirty="0">
              <a:solidFill>
                <a:srgbClr val="FF0000"/>
              </a:solidFill>
              <a:latin typeface="Calibri" panose="020F0502020204030204" pitchFamily="34" charset="0"/>
              <a:ea typeface="Arial" panose="020B0604020202020204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6224" y="802433"/>
            <a:ext cx="8681163" cy="4273286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b="1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b="1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   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1                                                                                                                                                                         4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                                        </a:t>
            </a:r>
            <a:r>
              <a:rPr lang="en-GB" sz="16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                 </a:t>
            </a:r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00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GB" sz="1600" b="1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</a:t>
            </a:r>
            <a:r>
              <a:rPr lang="en-GB" b="1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 </a:t>
            </a:r>
            <a:r>
              <a:rPr lang="en-GB" b="1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                                                                                                                                                 5                     </a:t>
            </a:r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57" y="3550567"/>
            <a:ext cx="1403897" cy="78644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56" y="2187032"/>
            <a:ext cx="1421285" cy="87463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414" y="3539810"/>
            <a:ext cx="1150825" cy="86251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46" y="2349279"/>
            <a:ext cx="2430916" cy="785071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540641" y="1222310"/>
            <a:ext cx="7348509" cy="6976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b="1" kern="0" dirty="0">
                <a:solidFill>
                  <a:schemeClr val="tx1"/>
                </a:solidFill>
                <a:ea typeface="Calibri" panose="020F0502020204030204"/>
                <a:cs typeface="Calibri" panose="020F0502020204030204"/>
                <a:sym typeface="Calibri" panose="020F0502020204030204"/>
              </a:rPr>
              <a:t>Tailor uncle’s friend, I always run to guide your time table, I am the friend of vegetable vendor,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b="1" kern="0" dirty="0">
                <a:solidFill>
                  <a:schemeClr val="tx1"/>
                </a:solidFill>
                <a:ea typeface="Calibri" panose="020F0502020204030204"/>
                <a:cs typeface="Calibri" panose="020F0502020204030204"/>
                <a:sym typeface="Calibri" panose="020F0502020204030204"/>
              </a:rPr>
              <a:t>            You use me in your drawing class, Mom search for me when you get fever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072" y="2090835"/>
            <a:ext cx="1073257" cy="1027661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7371" y="3118496"/>
            <a:ext cx="3030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I am the friend of vegetable vendor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04857" y="3149641"/>
            <a:ext cx="2939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I always run to guide your time table.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8357" y="3215558"/>
            <a:ext cx="3013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You all want me in your drawing class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7371" y="4402327"/>
            <a:ext cx="312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Mom search for me when you get fever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73451" y="4464761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Tailor uncle’s friend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308734" y="944546"/>
            <a:ext cx="1536400" cy="2569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HELP BOX</a:t>
            </a:r>
          </a:p>
        </p:txBody>
      </p:sp>
    </p:spTree>
    <p:extLst>
      <p:ext uri="{BB962C8B-B14F-4D97-AF65-F5344CB8AC3E}">
        <p14:creationId xmlns:p14="http://schemas.microsoft.com/office/powerpoint/2010/main" val="184621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24" y="121783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331788" y="242596"/>
            <a:ext cx="8688387" cy="50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+mn-lt"/>
              </a:rPr>
              <a:t>HOME ASSIGNMENTS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213" y="966788"/>
            <a:ext cx="8229600" cy="32146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US" sz="2000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List out the things used for measuring length in notebook.</a:t>
            </a:r>
          </a:p>
        </p:txBody>
      </p:sp>
    </p:spTree>
    <p:extLst>
      <p:ext uri="{BB962C8B-B14F-4D97-AF65-F5344CB8AC3E}">
        <p14:creationId xmlns:p14="http://schemas.microsoft.com/office/powerpoint/2010/main" val="26986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77;p1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09" y="272856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Google Shape;78;p16"/>
          <p:cNvSpPr txBox="1"/>
          <p:nvPr/>
        </p:nvSpPr>
        <p:spPr>
          <a:xfrm>
            <a:off x="620713" y="742950"/>
            <a:ext cx="7802562" cy="35623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kern="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kern="0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kern="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54;p1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8250"/>
            <a:ext cx="91440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Google Shape;55;p13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176" y="214248"/>
            <a:ext cx="15795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Google Shape;57;p13"/>
          <p:cNvSpPr txBox="1">
            <a:spLocks noChangeArrowheads="1"/>
          </p:cNvSpPr>
          <p:nvPr/>
        </p:nvSpPr>
        <p:spPr bwMode="auto">
          <a:xfrm>
            <a:off x="5873750" y="98425"/>
            <a:ext cx="31765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endParaRPr lang="en-US" alt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Google Shape;57;p13"/>
          <p:cNvSpPr txBox="1">
            <a:spLocks noChangeArrowheads="1"/>
          </p:cNvSpPr>
          <p:nvPr/>
        </p:nvSpPr>
        <p:spPr bwMode="auto">
          <a:xfrm>
            <a:off x="2054223" y="1156218"/>
            <a:ext cx="664190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SESSION             	    </a:t>
            </a:r>
            <a:r>
              <a:rPr lang="en-US" altLang="en-US" sz="1400" b="1">
                <a:solidFill>
                  <a:srgbClr val="000000"/>
                </a:solidFill>
                <a:latin typeface="Arial" charset="0"/>
              </a:rPr>
              <a:t>:  1</a:t>
            </a:r>
            <a:endParaRPr lang="en-US" altLang="en-US" sz="14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CLASS</a:t>
            </a:r>
            <a:r>
              <a:rPr lang="en-US" altLang="en-IN" sz="1400" b="1" dirty="0">
                <a:solidFill>
                  <a:srgbClr val="000000"/>
                </a:solidFill>
                <a:latin typeface="Arial" charset="0"/>
              </a:rPr>
              <a:t>                 </a:t>
            </a: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IN" sz="1400" b="1" dirty="0">
                <a:solidFill>
                  <a:srgbClr val="000000"/>
                </a:solidFill>
                <a:latin typeface="Arial" charset="0"/>
              </a:rPr>
              <a:t>	    </a:t>
            </a:r>
            <a:r>
              <a:rPr lang="en-IN" altLang="en-US" sz="1400" b="1" dirty="0">
                <a:solidFill>
                  <a:srgbClr val="000000"/>
                </a:solidFill>
                <a:latin typeface="Arial" charset="0"/>
              </a:rPr>
              <a:t>:  III</a:t>
            </a:r>
            <a:endParaRPr lang="en-GB" altLang="en-US" sz="14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SUBJECT 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	                       :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SCIENCE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CHAPTER NUMBER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 :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altLang="en-US" sz="1400" b="1" dirty="0">
                <a:solidFill>
                  <a:srgbClr val="000000"/>
                </a:solidFill>
                <a:latin typeface="Arial" charset="0"/>
              </a:rPr>
              <a:t>9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CHAPTER NAME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      :  MEASUREMENT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1400" b="1" dirty="0">
                <a:solidFill>
                  <a:srgbClr val="000000"/>
                </a:solidFill>
                <a:latin typeface="Arial" charset="0"/>
              </a:rPr>
              <a:t>SUB-TOPIC </a:t>
            </a:r>
            <a:r>
              <a:rPr lang="en-US" altLang="en-GB" sz="1400" b="1" dirty="0">
                <a:solidFill>
                  <a:srgbClr val="000000"/>
                </a:solidFill>
                <a:latin typeface="Arial" charset="0"/>
              </a:rPr>
              <a:t>                </a:t>
            </a:r>
            <a:r>
              <a:rPr lang="en-GB" altLang="en-GB" sz="1400" b="1" dirty="0">
                <a:solidFill>
                  <a:srgbClr val="000000"/>
                </a:solidFill>
                <a:latin typeface="Arial" charset="0"/>
              </a:rPr>
              <a:t>      : INTRODUCTION ON MEASUREMENT, 				        MEASUREMENT OF LENGTH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3050" y="285750"/>
            <a:ext cx="8688388" cy="7794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LEARNING OBJECTIVE : </a:t>
            </a:r>
            <a:endParaRPr sz="2400" b="1" kern="0" dirty="0">
              <a:solidFill>
                <a:srgbClr val="FF0000"/>
              </a:solidFill>
              <a:latin typeface="+mn-lt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6225" y="802434"/>
            <a:ext cx="8191500" cy="352509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To enable the learners to know about–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why do we measure things?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standard and non-standard units of measurement</a:t>
            </a:r>
            <a:r>
              <a:rPr lang="en-GB" sz="24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.</a:t>
            </a: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v"/>
              <a:defRPr/>
            </a:pPr>
            <a:endParaRPr lang="en-GB" sz="24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00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339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6224" y="134224"/>
            <a:ext cx="8688388" cy="7794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Observe the picture and answer the following.</a:t>
            </a:r>
            <a:endParaRPr sz="2400" b="1" kern="0" dirty="0">
              <a:solidFill>
                <a:srgbClr val="FF0000"/>
              </a:solidFill>
              <a:latin typeface="+mn-lt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9399" y="636288"/>
            <a:ext cx="8685213" cy="4273419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endParaRPr lang="en-GB" sz="400" kern="0" dirty="0">
              <a:solidFill>
                <a:srgbClr val="00206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r>
              <a:rPr lang="en-GB" sz="1600" kern="0" dirty="0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A. Who is heavier </a:t>
            </a:r>
            <a:r>
              <a:rPr lang="en-GB" sz="16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?            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B. Who is taller ? </a:t>
            </a:r>
            <a:r>
              <a:rPr lang="en-GB" sz="16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                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C. Which is cold ?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00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                         </a:t>
            </a:r>
            <a:r>
              <a:rPr lang="en-GB" sz="2000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D. Which contains more milk?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How you could able to answer all these ?     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6" y="713767"/>
            <a:ext cx="2062536" cy="147192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971" y="795729"/>
            <a:ext cx="2136194" cy="142063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174" y="744582"/>
            <a:ext cx="1903936" cy="1448484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77" y="2828039"/>
            <a:ext cx="2046402" cy="132408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217438" y="2035073"/>
            <a:ext cx="531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Ram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9920" y="1724671"/>
            <a:ext cx="643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Shyam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6491" y="2634499"/>
            <a:ext cx="783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n-lt"/>
              </a:rPr>
              <a:t>Elephant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17593" y="2312072"/>
            <a:ext cx="653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n-lt"/>
              </a:rPr>
              <a:t>Shyam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97397" y="2599265"/>
            <a:ext cx="1235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n-lt"/>
              </a:rPr>
              <a:t>Coffee in glass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32155" y="4152122"/>
            <a:ext cx="671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Bottle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95176" y="4539406"/>
            <a:ext cx="1702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err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Ans</a:t>
            </a:r>
            <a:r>
              <a:rPr lang="en-GB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: Measurement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504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6224" y="99947"/>
            <a:ext cx="7244637" cy="51668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MEASUREMENT OF LENGTH.</a:t>
            </a:r>
            <a:endParaRPr sz="2400" b="1" kern="0" dirty="0">
              <a:solidFill>
                <a:srgbClr val="FF0000"/>
              </a:solidFill>
              <a:latin typeface="+mn-lt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6224" y="802434"/>
            <a:ext cx="8685213" cy="4030824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US" sz="2000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</a:t>
            </a:r>
            <a:endParaRPr sz="2000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4" y="750825"/>
            <a:ext cx="5047862" cy="408243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In the past people used to measure lengths       with their hands and feet.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 They were using  three types of measuring units.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pPr>
            <a:endParaRPr lang="en-US" sz="2000" kern="0" dirty="0"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The </a:t>
            </a:r>
            <a:r>
              <a:rPr lang="en-US" sz="2000" kern="0" dirty="0" err="1">
                <a:ea typeface="Calibri" panose="020F0502020204030204"/>
                <a:cs typeface="Calibri" panose="020F0502020204030204"/>
                <a:sym typeface="Calibri" panose="020F0502020204030204"/>
              </a:rPr>
              <a:t>handspan</a:t>
            </a: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The cubit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The </a:t>
            </a:r>
            <a:r>
              <a:rPr lang="en-US" sz="2000" kern="0" dirty="0" err="1">
                <a:ea typeface="Calibri" panose="020F0502020204030204"/>
                <a:cs typeface="Calibri" panose="020F0502020204030204"/>
                <a:sym typeface="Calibri" panose="020F0502020204030204"/>
              </a:rPr>
              <a:t>footspan</a:t>
            </a:r>
            <a:endParaRPr lang="en-US" sz="2000" kern="0" dirty="0"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pPr>
            <a:endParaRPr lang="en-US" sz="2000" kern="0" dirty="0"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Measurement using </a:t>
            </a:r>
            <a:r>
              <a:rPr lang="en-US" sz="2000" kern="0" dirty="0" err="1">
                <a:ea typeface="Calibri" panose="020F0502020204030204"/>
                <a:cs typeface="Calibri" panose="020F0502020204030204"/>
                <a:sym typeface="Calibri" panose="020F0502020204030204"/>
              </a:rPr>
              <a:t>handspan</a:t>
            </a: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, </a:t>
            </a:r>
            <a:r>
              <a:rPr lang="en-US" sz="2000" kern="0" dirty="0" err="1">
                <a:ea typeface="Calibri" panose="020F0502020204030204"/>
                <a:cs typeface="Calibri" panose="020F0502020204030204"/>
                <a:sym typeface="Calibri" panose="020F0502020204030204"/>
              </a:rPr>
              <a:t>footspan</a:t>
            </a: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 or cubit is not accurate.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These are called non-standard units of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kern="0" dirty="0">
                <a:ea typeface="Calibri" panose="020F0502020204030204"/>
                <a:cs typeface="Calibri" panose="020F0502020204030204"/>
                <a:sym typeface="Calibri" panose="020F0502020204030204"/>
              </a:rPr>
              <a:t>       measuring length.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55" y="2124741"/>
            <a:ext cx="3337832" cy="113300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435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3050" y="285750"/>
            <a:ext cx="7244637" cy="51668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MEASUREMENT OF LENGTH:</a:t>
            </a:r>
            <a:endParaRPr sz="2400" b="1" kern="0" dirty="0">
              <a:solidFill>
                <a:srgbClr val="FF0000"/>
              </a:solidFill>
              <a:latin typeface="+mn-lt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942" y="1063690"/>
            <a:ext cx="5047862" cy="348031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 need standard unit of measuring length so that lengths are measured uniformly and correctly all over the world.  Standard units are of equal size and do not change.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They are </a:t>
            </a:r>
            <a:r>
              <a:rPr lang="en-US" sz="2000" dirty="0" err="1"/>
              <a:t>metre</a:t>
            </a:r>
            <a:r>
              <a:rPr lang="en-US" sz="2000" dirty="0"/>
              <a:t> and centimetres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Short lengths are measured in centimetres.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Longer lengths are measured in metres.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Rulers,metre rods and measuring tapes are commonly used for measuring length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131" y="879864"/>
            <a:ext cx="2975699" cy="95546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344" y="1996751"/>
            <a:ext cx="2975699" cy="124097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344" y="3355838"/>
            <a:ext cx="3016890" cy="1667433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6344816" y="1586204"/>
            <a:ext cx="1362270" cy="1772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Ruler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29845" y="2988906"/>
            <a:ext cx="1362270" cy="1772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29845" y="2982685"/>
            <a:ext cx="1362270" cy="1772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Measuring Tape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68630" y="4845989"/>
            <a:ext cx="1362270" cy="1772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Meter Rod</a:t>
            </a:r>
          </a:p>
        </p:txBody>
      </p:sp>
    </p:spTree>
    <p:extLst>
      <p:ext uri="{BB962C8B-B14F-4D97-AF65-F5344CB8AC3E}">
        <p14:creationId xmlns:p14="http://schemas.microsoft.com/office/powerpoint/2010/main" val="181523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24" y="121783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2143707" y="121783"/>
            <a:ext cx="4856585" cy="109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+mn-lt"/>
              </a:rPr>
              <a:t>    MEASUREMENT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+mn-lt"/>
              </a:rPr>
              <a:t>           </a:t>
            </a:r>
            <a:r>
              <a:rPr lang="en-GB" altLang="en-US" sz="2800" b="1" u="sng" dirty="0">
                <a:solidFill>
                  <a:srgbClr val="FF0000"/>
                </a:solidFill>
                <a:latin typeface="+mn-lt"/>
              </a:rPr>
              <a:t>NOTES</a:t>
            </a:r>
            <a:endParaRPr lang="en-GB" altLang="en-US" sz="2800" b="1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487298" y="1213534"/>
            <a:ext cx="8364926" cy="32146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Measurement is finding out the size or amount of something.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Measurement using </a:t>
            </a:r>
            <a:r>
              <a:rPr lang="en-GB" sz="2000" kern="0" dirty="0" err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handspan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, </a:t>
            </a:r>
            <a:r>
              <a:rPr lang="en-GB" sz="2000" kern="0" dirty="0" err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footspan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or cubit is not accurate.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 err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Handspan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, </a:t>
            </a:r>
            <a:r>
              <a:rPr lang="en-GB" sz="2000" kern="0" dirty="0" err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footspan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and cubit are called non-standard units for measuring length.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Length is measured in centimetres and metres.</a:t>
            </a:r>
            <a:endParaRPr lang="en-GB" sz="12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endParaRPr lang="en-US" sz="2000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527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24" y="121783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331788" y="242596"/>
            <a:ext cx="8688387" cy="50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+mn-lt"/>
              </a:rPr>
              <a:t>Let’s Answer: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endParaRPr lang="en-GB" altLang="en-US" sz="2800" b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endParaRPr lang="en-GB" alt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31788" y="734558"/>
            <a:ext cx="8229600" cy="3725475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Answer the following questions.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US" sz="2000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1.  Why do we measure things?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US" sz="2000" kern="0" dirty="0" err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Ans</a:t>
            </a:r>
            <a:r>
              <a:rPr lang="en-US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:- We measure things to find out their size or amount.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endParaRPr lang="en-US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2.  How did people measure length, many years ago?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US" sz="2000" kern="0" dirty="0" err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Ans</a:t>
            </a:r>
            <a:r>
              <a:rPr lang="en-US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:- People used to measure length many years ago by using their hands and feet.</a:t>
            </a:r>
            <a:endParaRPr lang="en-GB" sz="24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3.  Why do we need standard units to measure things?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r>
              <a:rPr lang="en-US" sz="2000" kern="0" dirty="0" err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Ans</a:t>
            </a:r>
            <a:r>
              <a:rPr lang="en-US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:- We need standard units for measuring things because they are fixed units and do not change when measured by different people or at different places.</a:t>
            </a:r>
          </a:p>
        </p:txBody>
      </p:sp>
    </p:spTree>
    <p:extLst>
      <p:ext uri="{BB962C8B-B14F-4D97-AF65-F5344CB8AC3E}">
        <p14:creationId xmlns:p14="http://schemas.microsoft.com/office/powerpoint/2010/main" val="418286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24" y="121783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331788" y="242596"/>
            <a:ext cx="8688387" cy="50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+mn-lt"/>
              </a:rPr>
              <a:t>LEARNING OUTCOME</a:t>
            </a:r>
            <a:r>
              <a:rPr lang="en-GB" altLang="en-US" sz="2800" b="1" dirty="0">
                <a:solidFill>
                  <a:srgbClr val="FF0000"/>
                </a:solidFill>
                <a:latin typeface="Arial" charset="0"/>
              </a:rPr>
              <a:t>: 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213" y="966788"/>
            <a:ext cx="8229600" cy="32146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400" b="1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The learners will able to know about </a:t>
            </a:r>
            <a:r>
              <a:rPr lang="en-GB" sz="24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-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why do we measure things?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standard and non-standard units of measurement</a:t>
            </a:r>
            <a:r>
              <a:rPr lang="en-GB" sz="2400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12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endParaRPr lang="en-US" sz="2000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073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10312</TotalTime>
  <Words>560</Words>
  <Application>Microsoft Office PowerPoint</Application>
  <PresentationFormat>On-screen Show (16:9)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Smruti Shasani</cp:lastModifiedBy>
  <cp:revision>1166</cp:revision>
  <dcterms:created xsi:type="dcterms:W3CDTF">2021-04-07T05:01:00Z</dcterms:created>
  <dcterms:modified xsi:type="dcterms:W3CDTF">2022-05-31T07:26:01Z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1033-11.2.0.9926</vt:lpwstr>
  </property>
</Properties>
</file>