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11"/>
  </p:notesMasterIdLst>
  <p:sldIdLst>
    <p:sldId id="256" r:id="rId2"/>
    <p:sldId id="347" r:id="rId3"/>
    <p:sldId id="375" r:id="rId4"/>
    <p:sldId id="376" r:id="rId5"/>
    <p:sldId id="377" r:id="rId6"/>
    <p:sldId id="379" r:id="rId7"/>
    <p:sldId id="380" r:id="rId8"/>
    <p:sldId id="337" r:id="rId9"/>
    <p:sldId id="259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8932" autoAdjust="0"/>
  </p:normalViewPr>
  <p:slideViewPr>
    <p:cSldViewPr snapToGrid="0">
      <p:cViewPr varScale="1">
        <p:scale>
          <a:sx n="108" d="100"/>
          <a:sy n="108" d="100"/>
        </p:scale>
        <p:origin x="562" y="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12/11/2022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6" y="214248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5873750" y="98425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1307774" y="1267409"/>
            <a:ext cx="741634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SESSION             	    :  4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CLASS</a:t>
            </a:r>
            <a:r>
              <a:rPr lang="en-US" altLang="en-IN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            </a:t>
            </a: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IN" sz="2000" b="1" dirty="0">
                <a:solidFill>
                  <a:srgbClr val="000000"/>
                </a:solidFill>
                <a:cs typeface="Calibri" panose="020F0502020204030204" pitchFamily="34" charset="0"/>
              </a:rPr>
              <a:t>	    </a:t>
            </a: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:  III</a:t>
            </a:r>
            <a:endParaRPr lang="en-GB" altLang="en-US" sz="20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SUBJECT 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	    :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CHAPTER NUMBER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: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12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CHAPTER NAME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:  GOING INTO SPACE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SUB-TOPIC 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          </a:t>
            </a:r>
            <a:r>
              <a:rPr lang="en-GB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:  </a:t>
            </a:r>
            <a:r>
              <a:rPr lang="en-US" sz="2000" b="1" dirty="0"/>
              <a:t>SHORT Q/A </a:t>
            </a:r>
            <a:endParaRPr lang="en-GB" altLang="en-GB" sz="20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8688388" cy="779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065213"/>
            <a:ext cx="8191500" cy="352509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Learners will be able to know–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about short question answers of the chapter.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3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SPACE TRAVEL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87016"/>
            <a:ext cx="5232011" cy="362300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astronauts go into space in a spacecraft. </a:t>
            </a: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wear special suits that contain a supply of air and also protects them from harmful rays.</a:t>
            </a: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conduct experiments in the spacecraft.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even have to repair the spacecraft when needed, while in space.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7" y="1287625"/>
            <a:ext cx="2670629" cy="150222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8" y="3191069"/>
            <a:ext cx="2742054" cy="139959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243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KALPANA CHAWLA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3" y="802433"/>
            <a:ext cx="5047862" cy="4208106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Kalpana Chawla was the first Indian  woman to go into space. She went in 1997 in the space shuttle, Columbia. </a:t>
            </a: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She went into space again January 2003. However, she died on 1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February 2003, when her space shuttle crashed on the return journey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10" y="1632857"/>
            <a:ext cx="3470793" cy="2082476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021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SUNITA WILLIAMS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802433"/>
            <a:ext cx="4895326" cy="4208106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Sunita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Williams was the second woman of Indian origin to go into space. 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She stayed in space in her spacecraft for 195 days.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98" y="1304244"/>
            <a:ext cx="2619028" cy="251197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664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LET US ANSWER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70" y="802433"/>
            <a:ext cx="8630817" cy="4002833"/>
          </a:xfrm>
        </p:spPr>
        <p:txBody>
          <a:bodyPr/>
          <a:lstStyle/>
          <a:p>
            <a:pPr marL="457200" indent="-457200" algn="just"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Tick (    ) the correct answer.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Beyond the layer of the earth is </a:t>
            </a:r>
          </a:p>
          <a:p>
            <a:pPr marL="457200" indent="-457200" algn="just">
              <a:buAutoNum type="alphaL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atmosphere 	b. space	c. force of gravity</a:t>
            </a:r>
          </a:p>
          <a:p>
            <a:pPr marL="0" indent="0" algn="just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They were the other two astronauts who travelled in the space craft with Neil Armstrong.</a:t>
            </a:r>
          </a:p>
          <a:p>
            <a:pPr marL="457200" indent="-457200" algn="just">
              <a:buAutoNum type="alphaL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Edwin Aldrin and Kalpana Chawla</a:t>
            </a:r>
          </a:p>
          <a:p>
            <a:pPr marL="457200" indent="-457200" algn="just">
              <a:buAutoNum type="alphaL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Michael Collins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Sunita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Williams</a:t>
            </a:r>
          </a:p>
          <a:p>
            <a:pPr marL="457200" indent="-457200" algn="just">
              <a:buAutoNum type="alphaL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Edwin Aldrin and Michael Collins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97" y="898525"/>
            <a:ext cx="343775" cy="219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70" y="1616175"/>
            <a:ext cx="343775" cy="219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00" y="3946452"/>
            <a:ext cx="343775" cy="2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49" y="156354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LET US ANSWER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792" y="774792"/>
            <a:ext cx="8630817" cy="4002833"/>
          </a:xfrm>
        </p:spPr>
        <p:txBody>
          <a:bodyPr/>
          <a:lstStyle/>
          <a:p>
            <a:pPr marL="457200" indent="-457200" algn="just">
              <a:buAutoNum type="alphaU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Tick (    ) the correct answer.</a:t>
            </a: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 Astronauts wear special suits that contain a supply of </a:t>
            </a:r>
          </a:p>
          <a:p>
            <a:pPr marL="457200" indent="-457200" algn="just">
              <a:buAutoNum type="alphaL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petrol	b. water	c. air</a:t>
            </a:r>
          </a:p>
          <a:p>
            <a:pPr marL="0" indent="0" algn="just">
              <a:buNone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Kalpana Chawla died when she was</a:t>
            </a:r>
          </a:p>
          <a:p>
            <a:pPr marL="457200" indent="-457200" algn="just">
              <a:buAutoNum type="alphaL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going into space	b. returning from space  c. in space</a:t>
            </a:r>
          </a:p>
          <a:p>
            <a:pPr marL="0" indent="0" algn="just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If your weight on the moon is 7 kg, on earth it will be </a:t>
            </a: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a.41 kg		b. 42 kg	c.43 kg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30" y="898525"/>
            <a:ext cx="343775" cy="219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89" y="1540489"/>
            <a:ext cx="343775" cy="219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6" y="2606451"/>
            <a:ext cx="343775" cy="219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63" y="3703944"/>
            <a:ext cx="343775" cy="2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LEARNING OUTCOME</a:t>
            </a: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741253"/>
            <a:ext cx="8229600" cy="367985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Learners will come to know 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400" ker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about short question answers of the chapter.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12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286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9" y="272856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11087</TotalTime>
  <Words>354</Words>
  <Application>Microsoft Office PowerPoint</Application>
  <PresentationFormat>On-screen Show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1232</cp:revision>
  <dcterms:created xsi:type="dcterms:W3CDTF">2021-04-07T05:01:00Z</dcterms:created>
  <dcterms:modified xsi:type="dcterms:W3CDTF">2022-12-11T12:35:40Z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