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4115" r:id="rId1"/>
  </p:sldMasterIdLst>
  <p:notesMasterIdLst>
    <p:notesMasterId r:id="rId12"/>
  </p:notesMasterIdLst>
  <p:sldIdLst>
    <p:sldId id="256" r:id="rId2"/>
    <p:sldId id="289" r:id="rId3"/>
    <p:sldId id="304" r:id="rId4"/>
    <p:sldId id="318" r:id="rId5"/>
    <p:sldId id="319" r:id="rId6"/>
    <p:sldId id="316" r:id="rId7"/>
    <p:sldId id="322" r:id="rId8"/>
    <p:sldId id="323" r:id="rId9"/>
    <p:sldId id="320" r:id="rId10"/>
    <p:sldId id="25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30D1D"/>
    <a:srgbClr val="FC95A6"/>
    <a:srgbClr val="996600"/>
    <a:srgbClr val="FF3399"/>
    <a:srgbClr val="E43CD8"/>
    <a:srgbClr val="66FF33"/>
    <a:srgbClr val="BA8CD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07" autoAdjust="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92510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682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954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21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081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0976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3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047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6886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275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70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3/29/2022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thewordsearch.com/puzzle/2569275/precious-soi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7297524" y="214224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874275" y="983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57;p13"/>
          <p:cNvSpPr txBox="1"/>
          <p:nvPr/>
        </p:nvSpPr>
        <p:spPr>
          <a:xfrm>
            <a:off x="1681159" y="1261939"/>
            <a:ext cx="6946006" cy="2444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SESSION             	       : 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b="1" dirty="0">
                <a:latin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lang="en-US" altLang="en-IN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IN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IN" sz="2000" b="1" dirty="0">
                <a:latin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en-IN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III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SUBJECT </a:t>
            </a:r>
            <a:r>
              <a:rPr lang="en-US" alt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endParaRPr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CHAPTER NUMBER</a:t>
            </a:r>
            <a:r>
              <a:rPr lang="en-US" alt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3</a:t>
            </a:r>
            <a:endParaRPr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CHAPTER NAME</a:t>
            </a:r>
            <a:r>
              <a:rPr lang="en-US" alt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: PRECIOUS SOIL</a:t>
            </a:r>
          </a:p>
          <a:p>
            <a:pPr lvl="0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SUBTOPIC </a:t>
            </a:r>
            <a:r>
              <a:rPr lang="en-US" alt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TEXTUAL Q/A- TICK THE CORRECT                      	                         ANSWER, FILL  IN THE BLANKS. </a:t>
            </a:r>
            <a:endParaRPr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612646" y="30780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96744" y="220343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72675" y="409574"/>
            <a:ext cx="8688300" cy="65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</a:pPr>
            <a:r>
              <a:rPr lang="en-GB" sz="2400" b="1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/>
              </a:rPr>
              <a:t>LEARNING OBJECTIVE : </a:t>
            </a:r>
            <a:endParaRPr sz="2400" b="1" i="0" u="none" strike="noStrike" cap="non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72675" y="1181100"/>
            <a:ext cx="8191500" cy="31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buSzPts val="1400"/>
            </a:pPr>
            <a:r>
              <a:rPr lang="en-GB" sz="2400" b="1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Learners will be able to know -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Write the correct answers for the textual questions.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668305" y="28505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72675" y="165781"/>
            <a:ext cx="8688300" cy="54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RECAPITULATE: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14324" y="1399600"/>
            <a:ext cx="8229601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18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</a:t>
            </a:r>
            <a:r>
              <a:rPr lang="en-GB" sz="20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v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85211" y="895353"/>
            <a:ext cx="8271250" cy="33922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Millions years before, the earth was a hard rock. The sun heated, the rain cooled the rocks then the wind over blew resulting the rock to broken into pieces.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pieces further rubbed against each other till they became tiny particles of soil.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soils have different colors.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Soil contains stones, sand, clay, humus and also water and air.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three types of soil called as sandy soil , clayey soil and loam soil.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type of plants grow in different type of soils. 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64939" y="28505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97566" y="133976"/>
            <a:ext cx="7021002" cy="51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 (√ ) THE CORRECT ANSWER.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14324" y="1399600"/>
            <a:ext cx="8229601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18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</a:t>
            </a:r>
            <a:r>
              <a:rPr lang="en-GB" sz="20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v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77226" y="646647"/>
            <a:ext cx="8620239" cy="4283163"/>
          </a:xfrm>
        </p:spPr>
        <p:txBody>
          <a:bodyPr/>
          <a:lstStyle/>
          <a:p>
            <a:pPr marL="11430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The action broke up the rocks to make soil.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a. sun and rain b. rain and wind  c. sun, rain and wind 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sun, rain and wind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The soil is sticky and mostly used for making pots and toys.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a. sandy  b. clayey   c. loam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clayey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This makes soil rich and fertile.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a. money     b. humus    c. heat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humus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This soil is best for plants.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a. sandy      b. clayey     c. loam</a:t>
            </a:r>
          </a:p>
          <a:p>
            <a:pPr marL="114300" indent="0">
              <a:lnSpc>
                <a:spcPct val="100000"/>
              </a:lnSpc>
              <a:buNone/>
            </a:pP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loam</a:t>
            </a:r>
          </a:p>
          <a:p>
            <a:pPr marL="114300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46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397961" y="26115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76249" y="176211"/>
            <a:ext cx="8484725" cy="695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 IN THE BLANKS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14324" y="1399600"/>
            <a:ext cx="8229601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18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  </a:t>
            </a:r>
            <a:r>
              <a:rPr lang="en-GB" sz="200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 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v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74456" y="667825"/>
            <a:ext cx="7918064" cy="3935980"/>
          </a:xfrm>
        </p:spPr>
        <p:txBody>
          <a:bodyPr/>
          <a:lstStyle/>
          <a:p>
            <a:pPr>
              <a:buAutoNum type="arabicPeriod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Different types of soils are clayey soil, _______ soil and  _______ soil. 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sandy,  loam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430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2. Soil contains ________ ________ ________ and stones.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humus,  clay,  sand</a:t>
            </a:r>
          </a:p>
          <a:p>
            <a:pPr marL="11430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3. Adding _________ to soil, makes plants grow well.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manures/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fertilisers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4. The ________ in loam makes the soil fertile.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humus</a:t>
            </a:r>
          </a:p>
          <a:p>
            <a:pPr marL="11430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5. A mixture of  _______ and ______ particles gives us loam.</a:t>
            </a:r>
          </a:p>
          <a:p>
            <a:pPr marL="11430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sand, clay</a:t>
            </a:r>
          </a:p>
          <a:p>
            <a:pPr marL="11430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46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56987" y="25709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31801" y="247650"/>
            <a:ext cx="8688300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GAME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405517" y="825362"/>
            <a:ext cx="8155885" cy="327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IN" sz="2000" u="sng" dirty="0">
              <a:hlinkClick r:id="rId4"/>
            </a:endParaRPr>
          </a:p>
          <a:p>
            <a:endParaRPr lang="en-IN" sz="2000" u="sng" dirty="0">
              <a:hlinkClick r:id="rId4"/>
            </a:endParaRPr>
          </a:p>
          <a:p>
            <a:r>
              <a:rPr lang="en-IN" sz="2000" u="sng" dirty="0">
                <a:hlinkClick r:id="rId4"/>
              </a:rPr>
              <a:t>https://thewordsearch.com/puzzle/2569275/precious-soil/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59449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41085" y="21793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30036" y="523875"/>
            <a:ext cx="8688300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 ASSIGNMENT </a:t>
            </a:r>
            <a:r>
              <a:rPr lang="en-GB" sz="2800" b="1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035" y="1019175"/>
            <a:ext cx="8229601" cy="327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Char char="q"/>
            </a:pPr>
            <a:endParaRPr lang="en-GB" sz="2000" dirty="0">
              <a:latin typeface="Arial" pitchFamily="34" charset="0"/>
              <a:ea typeface="Calibri" panose="020F0502020204030204"/>
              <a:cs typeface="Arial" pitchFamily="34" charset="0"/>
              <a:sym typeface="Calibri" panose="020F0502020204030204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</a:pPr>
            <a:r>
              <a:rPr lang="en-GB" sz="2000" dirty="0"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Write all the new words in rough notebook.	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v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715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41085" y="21793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85695" y="277362"/>
            <a:ext cx="6786382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03035" y="938254"/>
            <a:ext cx="8229601" cy="2711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The action of sun, wind and rain broke up the rocks to make soil.</a:t>
            </a:r>
          </a:p>
          <a:p>
            <a:pPr marL="342900" indent="-342900">
              <a:lnSpc>
                <a:spcPct val="15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clayey soil is sticky and mostly used for making pots and toys.</a:t>
            </a:r>
          </a:p>
          <a:p>
            <a:pPr marL="342900" indent="-342900">
              <a:lnSpc>
                <a:spcPct val="15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Humus makes soil rich and fertile.</a:t>
            </a:r>
          </a:p>
          <a:p>
            <a:pPr marL="342900" indent="-342900">
              <a:lnSpc>
                <a:spcPct val="15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Loam soil is best for plants.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Manure is added to the soil to make the soil rich and fertile.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</a:pPr>
            <a:r>
              <a:rPr lang="en-GB" sz="2000" dirty="0"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	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v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433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7596744" y="23624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331801" y="352425"/>
            <a:ext cx="8688300" cy="666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OUTCOME : 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035" y="1405597"/>
            <a:ext cx="8229601" cy="268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</a:pPr>
            <a:r>
              <a:rPr lang="en-GB" sz="2400" b="1" dirty="0"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The learner will be able to -</a:t>
            </a:r>
            <a:endParaRPr lang="en-GB" sz="2000" dirty="0">
              <a:latin typeface="Arial" pitchFamily="34" charset="0"/>
              <a:ea typeface="Calibri" panose="020F0502020204030204"/>
              <a:cs typeface="Arial" pitchFamily="34" charset="0"/>
              <a:sym typeface="Calibri" panose="020F0502020204030204"/>
            </a:endParaRPr>
          </a:p>
          <a:p>
            <a:pPr marL="342900" lvl="0" indent="-342900">
              <a:lnSpc>
                <a:spcPct val="150000"/>
              </a:lnSpc>
              <a:buSzPct val="90000"/>
              <a:buFont typeface="Arial" panose="020B0604020202020204" pitchFamily="34" charset="0"/>
              <a:buChar char="•"/>
            </a:pPr>
            <a:r>
              <a:rPr lang="en-GB" sz="2000" dirty="0">
                <a:latin typeface="Arial" pitchFamily="34" charset="0"/>
                <a:ea typeface="Calibri" panose="020F0502020204030204"/>
                <a:cs typeface="Arial" pitchFamily="34" charset="0"/>
                <a:sym typeface="Calibri" panose="020F0502020204030204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write the correct answers for the textual questions.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lang="en-GB" sz="2000" b="1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GB" sz="2000" b="1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endParaRPr sz="2000" b="1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262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502</Words>
  <Application>Microsoft Office PowerPoint</Application>
  <PresentationFormat>On-screen Show (16:9)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Vinit Jagannath</cp:lastModifiedBy>
  <cp:revision>515</cp:revision>
  <dcterms:created xsi:type="dcterms:W3CDTF">2021-04-07T05:01:00Z</dcterms:created>
  <dcterms:modified xsi:type="dcterms:W3CDTF">2022-03-29T08:53:21Z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1033-11.2.0.9926</vt:lpwstr>
  </property>
</Properties>
</file>