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9"/>
  </p:notesMasterIdLst>
  <p:sldIdLst>
    <p:sldId id="256" r:id="rId2"/>
    <p:sldId id="347" r:id="rId3"/>
    <p:sldId id="356" r:id="rId4"/>
    <p:sldId id="369" r:id="rId5"/>
    <p:sldId id="370" r:id="rId6"/>
    <p:sldId id="337" r:id="rId7"/>
    <p:sldId id="259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5/31/2022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4" y="1333500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 	    :  7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	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      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    :  MAN:THE LIVING MACHINE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SUB-TOPIC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   :  LONG Q AND A- ANSWER THE FOLLOWING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802434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learners to solve the–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long Q and A- Answer the following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92" y="151421"/>
            <a:ext cx="1147924" cy="5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9" y="127000"/>
            <a:ext cx="7251214" cy="47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1788" y="127000"/>
            <a:ext cx="7251215" cy="404845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LET’S RECAPITULATE: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789" y="606489"/>
            <a:ext cx="717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Match Column A with Column B.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43419"/>
              </p:ext>
            </p:extLst>
          </p:nvPr>
        </p:nvGraphicFramePr>
        <p:xfrm>
          <a:off x="2416628" y="914266"/>
          <a:ext cx="4114801" cy="409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7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/>
                        <a:t>Excretory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6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Skeletal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Sense Organs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1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Nervous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000" dirty="0"/>
                        <a:t>Respiratory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28" y="1362268"/>
            <a:ext cx="743013" cy="55656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28" y="2171495"/>
            <a:ext cx="758416" cy="49370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55" y="2873939"/>
            <a:ext cx="755589" cy="52258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86" y="3622653"/>
            <a:ext cx="737467" cy="57271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7" y="4400637"/>
            <a:ext cx="777686" cy="59615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717663" y="1640549"/>
            <a:ext cx="714378" cy="305816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7663" y="2418347"/>
            <a:ext cx="714378" cy="15658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3717663" y="1716833"/>
            <a:ext cx="714378" cy="298188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3677444" y="2556588"/>
            <a:ext cx="751701" cy="5786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04258" y="3330364"/>
            <a:ext cx="751701" cy="5786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C. Answer the following questions. 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6531" y="849086"/>
            <a:ext cx="7809722" cy="39518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1.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the sense organs connected to the brain?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Ans: The sense organs connected to the brain through the nerves.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Is it right to keep the windows of our rooms closed all the time? Why?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Ans: It is not right to keep the windows of our rooms closed all the time because we need to breathe in fresh air.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does oxygen do inside our body? 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Ans :  The oxygen burns up the food we eat and give us energy.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 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3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C. Answer the following questions. 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6531" y="849086"/>
            <a:ext cx="7501812" cy="3951804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Which two organ systems help the body and its parts to move ?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Ans : The skeletal system as well as the muscular system  helps the body and its parts to move.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What is the function of the reproductive system?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Ans : The main function of the reproductive system is to produce babies as a result the life on the earth goes on.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 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35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LEARNING OUTCOME: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learners will be able to solve the-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lang="en-GB" sz="2400" ker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ong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 and A- Answer the following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12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9473</TotalTime>
  <Words>298</Words>
  <Application>Microsoft Office PowerPoint</Application>
  <PresentationFormat>On-screen Show (16:9)</PresentationFormat>
  <Paragraphs>74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LET’S RECAPITULATE:</vt:lpstr>
      <vt:lpstr>C. Answer the following questions. </vt:lpstr>
      <vt:lpstr>C. Answer the following questions.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1110</cp:revision>
  <dcterms:created xsi:type="dcterms:W3CDTF">2021-04-07T05:01:00Z</dcterms:created>
  <dcterms:modified xsi:type="dcterms:W3CDTF">2022-05-31T08:13:37Z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