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9" r:id="rId3"/>
    <p:sldId id="257" r:id="rId4"/>
    <p:sldId id="258" r:id="rId5"/>
    <p:sldId id="261" r:id="rId6"/>
    <p:sldId id="262" r:id="rId7"/>
    <p:sldId id="266" r:id="rId8"/>
    <p:sldId id="263" r:id="rId9"/>
    <p:sldId id="264" r:id="rId1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6" roundtripDataSignature="AMtx7mh2vmf7nF7yICF3Jt3d4Rb49ITp7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162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8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7" Type="http://schemas.openxmlformats.org/officeDocument/2006/relationships/presProps" Target="presProps.xml" /><Relationship Id="rId2" Type="http://schemas.openxmlformats.org/officeDocument/2006/relationships/slide" Target="slides/slide1.xml" /><Relationship Id="rId16" Type="http://customschemas.google.com/relationships/presentationmetadata" Target="metadata" /><Relationship Id="rId20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notesMaster" Target="notesMasters/notesMaster1.xml" /><Relationship Id="rId5" Type="http://schemas.openxmlformats.org/officeDocument/2006/relationships/slide" Target="slides/slide4.xml" /><Relationship Id="rId10" Type="http://schemas.openxmlformats.org/officeDocument/2006/relationships/slide" Target="slides/slide9.xml" /><Relationship Id="rId19" Type="http://schemas.openxmlformats.org/officeDocument/2006/relationships/theme" Target="theme/theme1.xml" /><Relationship Id="rId4" Type="http://schemas.openxmlformats.org/officeDocument/2006/relationships/slide" Target="slides/slide3.xml" /><Relationship Id="rId9" Type="http://schemas.openxmlformats.org/officeDocument/2006/relationships/slide" Target="slides/slide8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 /><Relationship Id="rId1" Type="http://schemas.openxmlformats.org/officeDocument/2006/relationships/notesMaster" Target="../notesMasters/notesMaster1.xml" 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 /><Relationship Id="rId1" Type="http://schemas.openxmlformats.org/officeDocument/2006/relationships/notesMaster" Target="../notesMasters/notesMaster1.xml" 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 /><Relationship Id="rId1" Type="http://schemas.openxmlformats.org/officeDocument/2006/relationships/notesMaster" Target="../notesMasters/notesMaster1.xml" 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 /><Relationship Id="rId1" Type="http://schemas.openxmlformats.org/officeDocument/2006/relationships/notesMaster" Target="../notesMasters/notesMaster1.xml" 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 /><Relationship Id="rId1" Type="http://schemas.openxmlformats.org/officeDocument/2006/relationships/notesMaster" Target="../notesMasters/notesMaster1.xml" 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127b7786e25_0_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127b7786e25_0_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127a2527b7c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127a2527b7c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127b7786e25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127b7786e25_0_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127b7786e25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127b7786e25_0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36" name="Google Shape;136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2" name="Google Shape;142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8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8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7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7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9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1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11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3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13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4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5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5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15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15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6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Relationship Id="rId4" Type="http://schemas.openxmlformats.org/officeDocument/2006/relationships/image" Target="../media/image2.jpeg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1.xml" /><Relationship Id="rId4" Type="http://schemas.openxmlformats.org/officeDocument/2006/relationships/image" Target="../media/image3.jpeg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 /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1.xml" /><Relationship Id="rId4" Type="http://schemas.openxmlformats.org/officeDocument/2006/relationships/image" Target="../media/image1.png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 /><Relationship Id="rId2" Type="http://schemas.openxmlformats.org/officeDocument/2006/relationships/notesSlide" Target="../notesSlides/notesSlide4.xml" /><Relationship Id="rId1" Type="http://schemas.openxmlformats.org/officeDocument/2006/relationships/slideLayout" Target="../slideLayouts/slideLayout1.xml" /><Relationship Id="rId4" Type="http://schemas.openxmlformats.org/officeDocument/2006/relationships/image" Target="../media/image1.png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 /><Relationship Id="rId2" Type="http://schemas.openxmlformats.org/officeDocument/2006/relationships/notesSlide" Target="../notesSlides/notesSlide5.xml" /><Relationship Id="rId1" Type="http://schemas.openxmlformats.org/officeDocument/2006/relationships/slideLayout" Target="../slideLayouts/slideLayout1.xml" /><Relationship Id="rId4" Type="http://schemas.openxmlformats.org/officeDocument/2006/relationships/image" Target="../media/image1.png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6.xml" /><Relationship Id="rId1" Type="http://schemas.openxmlformats.org/officeDocument/2006/relationships/slideLayout" Target="../slideLayouts/slideLayout1.xml" /><Relationship Id="rId4" Type="http://schemas.openxmlformats.org/officeDocument/2006/relationships/image" Target="../media/image7.jpeg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image" Target="../media/image8.jpe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 /><Relationship Id="rId2" Type="http://schemas.openxmlformats.org/officeDocument/2006/relationships/notesSlide" Target="../notesSlides/notesSlide7.xml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1.png" 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8.xml" /><Relationship Id="rId1" Type="http://schemas.openxmlformats.org/officeDocument/2006/relationships/slideLayout" Target="../slideLayouts/slideLayout1.xml" /><Relationship Id="rId4" Type="http://schemas.openxmlformats.org/officeDocument/2006/relationships/image" Target="../media/image10.jpe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Google Shape;57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401950" y="180827"/>
            <a:ext cx="1446050" cy="632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2">
            <a:extLst>
              <a:ext uri="{FF2B5EF4-FFF2-40B4-BE49-F238E27FC236}">
                <a16:creationId xmlns:a16="http://schemas.microsoft.com/office/drawing/2014/main" id="{7FFC4977-E542-1690-3419-433C2718B7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6000" y="180827"/>
            <a:ext cx="8552000" cy="4781846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DF89C6CA-140F-0EB1-DFFA-5A1DF325528C}"/>
              </a:ext>
            </a:extLst>
          </p:cNvPr>
          <p:cNvSpPr/>
          <p:nvPr/>
        </p:nvSpPr>
        <p:spPr>
          <a:xfrm>
            <a:off x="7298507" y="332869"/>
            <a:ext cx="1446050" cy="16463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Google Shape;64;p2">
            <a:extLst>
              <a:ext uri="{FF2B5EF4-FFF2-40B4-BE49-F238E27FC236}">
                <a16:creationId xmlns:a16="http://schemas.microsoft.com/office/drawing/2014/main" id="{52B6AA79-97AB-AA28-4D51-A5B3B107A9A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401950" y="431830"/>
            <a:ext cx="1342607" cy="11695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" name="Google Shape;83;g127b7786e25_0_9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401950" y="180827"/>
            <a:ext cx="1446050" cy="63232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0E6CAFC-B5FF-5047-BC05-CA5FA1EFB2B1}"/>
              </a:ext>
            </a:extLst>
          </p:cNvPr>
          <p:cNvSpPr txBox="1"/>
          <p:nvPr/>
        </p:nvSpPr>
        <p:spPr>
          <a:xfrm>
            <a:off x="3658489" y="1656738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F42C0461-49A3-FE9D-6591-2A670C2A78D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968" y="989478"/>
            <a:ext cx="8883985" cy="3781427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E6839462-7F94-B0B1-FE9E-A2AC1D4E2BCD}"/>
              </a:ext>
            </a:extLst>
          </p:cNvPr>
          <p:cNvSpPr/>
          <p:nvPr/>
        </p:nvSpPr>
        <p:spPr>
          <a:xfrm flipH="1">
            <a:off x="8096809" y="4354286"/>
            <a:ext cx="966222" cy="5929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F481B839-5709-B608-7E73-6CA81D3A34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043" y="71972"/>
            <a:ext cx="8772430" cy="4894073"/>
          </a:xfrm>
          <a:prstGeom prst="rect">
            <a:avLst/>
          </a:prstGeom>
        </p:spPr>
      </p:pic>
      <p:pic>
        <p:nvPicPr>
          <p:cNvPr id="64" name="Google Shape;64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401950" y="180827"/>
            <a:ext cx="1446050" cy="632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127a2527b7c_0_1"/>
          <p:cNvSpPr txBox="1"/>
          <p:nvPr/>
        </p:nvSpPr>
        <p:spPr>
          <a:xfrm>
            <a:off x="0" y="0"/>
            <a:ext cx="462000" cy="47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478127A9-BBE8-1C9A-F77B-CBA75534B4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000" y="180827"/>
            <a:ext cx="8673469" cy="4749233"/>
          </a:xfrm>
          <a:prstGeom prst="rect">
            <a:avLst/>
          </a:prstGeom>
        </p:spPr>
      </p:pic>
      <p:pic>
        <p:nvPicPr>
          <p:cNvPr id="2" name="Google Shape;118;g127b7786e25_0_19">
            <a:extLst>
              <a:ext uri="{FF2B5EF4-FFF2-40B4-BE49-F238E27FC236}">
                <a16:creationId xmlns:a16="http://schemas.microsoft.com/office/drawing/2014/main" id="{C0F4AA6E-497C-D846-82B4-FA2CC6642181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401950" y="180827"/>
            <a:ext cx="1446050" cy="632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127b7786e25_0_19"/>
          <p:cNvSpPr txBox="1"/>
          <p:nvPr/>
        </p:nvSpPr>
        <p:spPr>
          <a:xfrm>
            <a:off x="5769500" y="2815725"/>
            <a:ext cx="3000000" cy="166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/>
          </a:p>
        </p:txBody>
      </p:sp>
      <p:pic>
        <p:nvPicPr>
          <p:cNvPr id="3" name="Picture 3">
            <a:extLst>
              <a:ext uri="{FF2B5EF4-FFF2-40B4-BE49-F238E27FC236}">
                <a16:creationId xmlns:a16="http://schemas.microsoft.com/office/drawing/2014/main" id="{DFAE517F-4630-A3A2-2700-19D750D144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0898" y="180827"/>
            <a:ext cx="8587102" cy="4853010"/>
          </a:xfrm>
          <a:prstGeom prst="rect">
            <a:avLst/>
          </a:prstGeom>
        </p:spPr>
      </p:pic>
      <p:pic>
        <p:nvPicPr>
          <p:cNvPr id="118" name="Google Shape;118;g127b7786e25_0_1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401950" y="180827"/>
            <a:ext cx="1446050" cy="632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Google Shape;133;g127b7786e25_0_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15830" y="180825"/>
            <a:ext cx="1232170" cy="538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5">
            <a:extLst>
              <a:ext uri="{FF2B5EF4-FFF2-40B4-BE49-F238E27FC236}">
                <a16:creationId xmlns:a16="http://schemas.microsoft.com/office/drawing/2014/main" id="{94F1AEC1-E40C-5EBC-2374-C52F913D75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844" y="251901"/>
            <a:ext cx="7224156" cy="4429019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B42DE8CB-7ABF-3115-B9F1-EE9FB4F951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855" y="180828"/>
            <a:ext cx="8775145" cy="4708964"/>
          </a:xfrm>
          <a:prstGeom prst="rect">
            <a:avLst/>
          </a:prstGeom>
        </p:spPr>
      </p:pic>
      <p:pic>
        <p:nvPicPr>
          <p:cNvPr id="2" name="Google Shape;118;g127b7786e25_0_19">
            <a:extLst>
              <a:ext uri="{FF2B5EF4-FFF2-40B4-BE49-F238E27FC236}">
                <a16:creationId xmlns:a16="http://schemas.microsoft.com/office/drawing/2014/main" id="{C7C870C7-430A-D64D-94E9-92979AA0AFB0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401950" y="180827"/>
            <a:ext cx="1446050" cy="6323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114498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A112CE9C-9C93-FB22-5BBE-C1E84CC526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929" y="98961"/>
            <a:ext cx="8879504" cy="4759617"/>
          </a:xfrm>
          <a:prstGeom prst="rect">
            <a:avLst/>
          </a:prstGeom>
        </p:spPr>
      </p:pic>
      <p:pic>
        <p:nvPicPr>
          <p:cNvPr id="139" name="Google Shape;139;p2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401950" y="180827"/>
            <a:ext cx="1446050" cy="632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6" name="Google Shape;146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401950" y="180827"/>
            <a:ext cx="1446050" cy="632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2">
            <a:extLst>
              <a:ext uri="{FF2B5EF4-FFF2-40B4-BE49-F238E27FC236}">
                <a16:creationId xmlns:a16="http://schemas.microsoft.com/office/drawing/2014/main" id="{EC5D4F4B-BD09-C3AA-9973-BD6B8F8D741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4000" y="1335894"/>
            <a:ext cx="6096000" cy="247171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On-screen Show (16:9)</PresentationFormat>
  <Slides>9</Slides>
  <Notes>8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PARBATI KUMARI KHADKA</cp:lastModifiedBy>
  <cp:revision>13</cp:revision>
  <dcterms:modified xsi:type="dcterms:W3CDTF">2022-05-21T01:52:39Z</dcterms:modified>
</cp:coreProperties>
</file>