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hVCvYzwLJFelPW6CPp5z+3coGL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65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89468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1159933" y="1021592"/>
            <a:ext cx="7416900" cy="27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SESSION :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 : V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MATHEMATICS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5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OPERATIONS ON LARGER NUMBERS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SUBTOPIC : </a:t>
            </a:r>
            <a:r>
              <a:rPr lang="e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Addition of large numbers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Exercise - 5 A Q. No 1 and 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7"/>
          <p:cNvSpPr txBox="1"/>
          <p:nvPr/>
        </p:nvSpPr>
        <p:spPr>
          <a:xfrm>
            <a:off x="455700" y="572917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LEARNING OUTCOME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7"/>
          <p:cNvSpPr txBox="1"/>
          <p:nvPr/>
        </p:nvSpPr>
        <p:spPr>
          <a:xfrm>
            <a:off x="455700" y="1735666"/>
            <a:ext cx="8461471" cy="1422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:-  Students </a:t>
            </a:r>
            <a:r>
              <a:rPr lang="en" sz="2400" b="1">
                <a:latin typeface="Calibri"/>
                <a:ea typeface="Calibri"/>
                <a:cs typeface="Calibri"/>
                <a:sym typeface="Calibri"/>
              </a:rPr>
              <a:t>are </a:t>
            </a:r>
            <a:r>
              <a:rPr lang="en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able to add larger numbers with proper steps.</a:t>
            </a: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Google Shape;23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8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</a:t>
            </a:r>
            <a:r>
              <a:rPr lang="en" sz="2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HOME WORK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Complete exercise - 5 A </a:t>
            </a:r>
            <a:endParaRPr sz="6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Q. No 1, 2 and 3  in the notebooK</a:t>
            </a:r>
            <a:endParaRPr sz="6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9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" name="Google Shape;245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/>
        </p:nvSpPr>
        <p:spPr>
          <a:xfrm>
            <a:off x="677333" y="869250"/>
            <a:ext cx="7857067" cy="387208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Addition facts: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numbers being added are called </a:t>
            </a:r>
            <a:r>
              <a:rPr lang="en" sz="1800" b="0" i="0" u="sng" strike="noStrike" cap="non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addends</a:t>
            </a: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answer of addition is called </a:t>
            </a:r>
            <a:r>
              <a:rPr lang="en" sz="1800" b="0" i="0" u="sng" strike="noStrike" cap="non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sum.</a:t>
            </a:r>
            <a:endParaRPr sz="1800" b="0" i="0" u="sng" strike="noStrike" cap="non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change in the order of the addends does not change their sum.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Ex- 3 + 10 = 10 + 3 = 13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three or more numbers are added in different groups, their sum remains the </a:t>
            </a:r>
            <a:r>
              <a:rPr lang="en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</a:t>
            </a: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all cases.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Ex- (10 + 2) + 5 = 10 + (2 + 5)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sum of any number and zero is the </a:t>
            </a:r>
            <a:r>
              <a:rPr lang="en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itself.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Ex- 345 + 0 = 345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we add 1 to a given number, then we can get the </a:t>
            </a:r>
            <a:r>
              <a:rPr lang="en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successor</a:t>
            </a:r>
            <a:r>
              <a:rPr lang="en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given number.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9"/>
          <p:cNvSpPr txBox="1"/>
          <p:nvPr/>
        </p:nvSpPr>
        <p:spPr>
          <a:xfrm>
            <a:off x="1761067" y="406400"/>
            <a:ext cx="4978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Addition of large numbers</a:t>
            </a:r>
            <a:endParaRPr sz="2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 txBox="1"/>
          <p:nvPr/>
        </p:nvSpPr>
        <p:spPr>
          <a:xfrm>
            <a:off x="677333" y="869250"/>
            <a:ext cx="7857067" cy="387208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" sz="2400" b="0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Steps for addition:</a:t>
            </a:r>
            <a:endParaRPr sz="2400" b="0" i="0" u="sng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∙"/>
            </a:pPr>
            <a:r>
              <a:rPr lang="en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Arrange the numbers in each column ( Ones under ones, tens under tens and so on)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∙"/>
            </a:pPr>
            <a:r>
              <a:rPr lang="en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the digits in column. ( Always start with ones) 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∙"/>
            </a:pPr>
            <a:r>
              <a:rPr lang="en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any carry over is there take it to the next column and add it with the digits in that column.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∙"/>
            </a:pPr>
            <a:r>
              <a:rPr lang="en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 till the last column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0"/>
          <p:cNvSpPr txBox="1"/>
          <p:nvPr/>
        </p:nvSpPr>
        <p:spPr>
          <a:xfrm>
            <a:off x="1761067" y="406400"/>
            <a:ext cx="4978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Addition of large numbers</a:t>
            </a:r>
            <a:endParaRPr sz="2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/>
        </p:nvSpPr>
        <p:spPr>
          <a:xfrm>
            <a:off x="643466" y="225954"/>
            <a:ext cx="7857067" cy="45155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Example-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Add the following numbers and also write the number name of the answer.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sng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  65  68  418;     75  80 115;   10  24  37  000;    50  670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lang="en" sz="20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6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lang="en" sz="2000" b="1" i="0" u="none" strike="noStrike" cap="none">
                <a:solidFill>
                  <a:srgbClr val="91A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20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                                        </a:t>
            </a:r>
            <a:r>
              <a:rPr lang="en" sz="2000" b="1" i="0" u="sng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sng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sng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sng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Ans- 14  66  36 203                                                          </a:t>
            </a:r>
            <a:endParaRPr/>
          </a:p>
        </p:txBody>
      </p:sp>
      <p:sp>
        <p:nvSpPr>
          <p:cNvPr id="80" name="Google Shape;80;p21"/>
          <p:cNvSpPr/>
          <p:nvPr/>
        </p:nvSpPr>
        <p:spPr>
          <a:xfrm>
            <a:off x="1101885" y="2330593"/>
            <a:ext cx="6489760" cy="28291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TC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Cr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lang="en" sz="16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TTh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O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1"/>
          <p:cNvSpPr/>
          <p:nvPr/>
        </p:nvSpPr>
        <p:spPr>
          <a:xfrm>
            <a:off x="2856595" y="4316819"/>
            <a:ext cx="5302103" cy="42468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Name-   Fourteen crore sixty six lakh thirty six thousand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hundred three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/>
          <p:nvPr/>
        </p:nvSpPr>
        <p:spPr>
          <a:xfrm>
            <a:off x="6412041" y="2020223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1"/>
          <p:cNvSpPr/>
          <p:nvPr/>
        </p:nvSpPr>
        <p:spPr>
          <a:xfrm>
            <a:off x="5702595" y="2011616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1"/>
          <p:cNvSpPr/>
          <p:nvPr/>
        </p:nvSpPr>
        <p:spPr>
          <a:xfrm>
            <a:off x="4952999" y="2020223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1"/>
          <p:cNvSpPr/>
          <p:nvPr/>
        </p:nvSpPr>
        <p:spPr>
          <a:xfrm>
            <a:off x="4144746" y="2001849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1"/>
          <p:cNvSpPr/>
          <p:nvPr/>
        </p:nvSpPr>
        <p:spPr>
          <a:xfrm>
            <a:off x="3233281" y="2001849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1"/>
          <p:cNvSpPr/>
          <p:nvPr/>
        </p:nvSpPr>
        <p:spPr>
          <a:xfrm>
            <a:off x="2483685" y="2003948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1"/>
          <p:cNvSpPr/>
          <p:nvPr/>
        </p:nvSpPr>
        <p:spPr>
          <a:xfrm>
            <a:off x="1936108" y="2001849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1"/>
          <p:cNvSpPr/>
          <p:nvPr/>
        </p:nvSpPr>
        <p:spPr>
          <a:xfrm>
            <a:off x="2638826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1"/>
          <p:cNvSpPr/>
          <p:nvPr/>
        </p:nvSpPr>
        <p:spPr>
          <a:xfrm>
            <a:off x="5066691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1"/>
          <p:cNvSpPr/>
          <p:nvPr/>
        </p:nvSpPr>
        <p:spPr>
          <a:xfrm>
            <a:off x="5811681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1"/>
          <p:cNvSpPr/>
          <p:nvPr/>
        </p:nvSpPr>
        <p:spPr>
          <a:xfrm>
            <a:off x="6505175" y="402892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1"/>
          <p:cNvSpPr/>
          <p:nvPr/>
        </p:nvSpPr>
        <p:spPr>
          <a:xfrm>
            <a:off x="7156107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1"/>
          <p:cNvSpPr/>
          <p:nvPr/>
        </p:nvSpPr>
        <p:spPr>
          <a:xfrm>
            <a:off x="2012852" y="402892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1"/>
          <p:cNvSpPr/>
          <p:nvPr/>
        </p:nvSpPr>
        <p:spPr>
          <a:xfrm>
            <a:off x="1463392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91A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1"/>
          <p:cNvSpPr/>
          <p:nvPr/>
        </p:nvSpPr>
        <p:spPr>
          <a:xfrm>
            <a:off x="4220490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1"/>
          <p:cNvSpPr/>
          <p:nvPr/>
        </p:nvSpPr>
        <p:spPr>
          <a:xfrm>
            <a:off x="3383816" y="399017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/>
          <p:nvPr/>
        </p:nvSpPr>
        <p:spPr>
          <a:xfrm>
            <a:off x="1430873" y="208450"/>
            <a:ext cx="6088200" cy="45156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210" y="921715"/>
            <a:ext cx="7009292" cy="3396006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2"/>
          <p:cNvSpPr/>
          <p:nvPr/>
        </p:nvSpPr>
        <p:spPr>
          <a:xfrm>
            <a:off x="1229046" y="3903869"/>
            <a:ext cx="2083982" cy="31188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1,35, 97, 467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2"/>
          <p:cNvSpPr/>
          <p:nvPr/>
        </p:nvSpPr>
        <p:spPr>
          <a:xfrm>
            <a:off x="2763889" y="1982419"/>
            <a:ext cx="184137" cy="1797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200" b="1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2"/>
          <p:cNvSpPr/>
          <p:nvPr/>
        </p:nvSpPr>
        <p:spPr>
          <a:xfrm>
            <a:off x="1555202" y="3348030"/>
            <a:ext cx="226828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2"/>
          <p:cNvSpPr/>
          <p:nvPr/>
        </p:nvSpPr>
        <p:spPr>
          <a:xfrm>
            <a:off x="2241346" y="3384604"/>
            <a:ext cx="184297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2"/>
          <p:cNvSpPr/>
          <p:nvPr/>
        </p:nvSpPr>
        <p:spPr>
          <a:xfrm>
            <a:off x="2417342" y="3384607"/>
            <a:ext cx="152400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2"/>
          <p:cNvSpPr/>
          <p:nvPr/>
        </p:nvSpPr>
        <p:spPr>
          <a:xfrm>
            <a:off x="2637659" y="3369975"/>
            <a:ext cx="170121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2"/>
          <p:cNvSpPr/>
          <p:nvPr/>
        </p:nvSpPr>
        <p:spPr>
          <a:xfrm>
            <a:off x="2805162" y="3384607"/>
            <a:ext cx="152401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2"/>
          <p:cNvSpPr/>
          <p:nvPr/>
        </p:nvSpPr>
        <p:spPr>
          <a:xfrm>
            <a:off x="2984204" y="3391921"/>
            <a:ext cx="198475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2"/>
          <p:cNvSpPr/>
          <p:nvPr/>
        </p:nvSpPr>
        <p:spPr>
          <a:xfrm>
            <a:off x="1820035" y="3369975"/>
            <a:ext cx="185779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2"/>
          <p:cNvSpPr/>
          <p:nvPr/>
        </p:nvSpPr>
        <p:spPr>
          <a:xfrm>
            <a:off x="2034090" y="3362662"/>
            <a:ext cx="166969" cy="2791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2"/>
          <p:cNvSpPr/>
          <p:nvPr/>
        </p:nvSpPr>
        <p:spPr>
          <a:xfrm>
            <a:off x="2579767" y="1975724"/>
            <a:ext cx="170748" cy="18100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200" b="1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2"/>
          <p:cNvSpPr/>
          <p:nvPr/>
        </p:nvSpPr>
        <p:spPr>
          <a:xfrm>
            <a:off x="2351755" y="1973854"/>
            <a:ext cx="179303" cy="18100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200" b="1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2"/>
          <p:cNvSpPr/>
          <p:nvPr/>
        </p:nvSpPr>
        <p:spPr>
          <a:xfrm>
            <a:off x="1508378" y="1999135"/>
            <a:ext cx="159487" cy="18100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200" b="1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2"/>
          <p:cNvSpPr/>
          <p:nvPr/>
        </p:nvSpPr>
        <p:spPr>
          <a:xfrm>
            <a:off x="1738695" y="1981770"/>
            <a:ext cx="177888" cy="18100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200" b="1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2"/>
          <p:cNvSpPr/>
          <p:nvPr/>
        </p:nvSpPr>
        <p:spPr>
          <a:xfrm>
            <a:off x="6704034" y="2079590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2"/>
          <p:cNvSpPr/>
          <p:nvPr/>
        </p:nvSpPr>
        <p:spPr>
          <a:xfrm>
            <a:off x="5723789" y="2106056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2"/>
          <p:cNvSpPr/>
          <p:nvPr/>
        </p:nvSpPr>
        <p:spPr>
          <a:xfrm>
            <a:off x="5912623" y="2110310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2"/>
          <p:cNvSpPr/>
          <p:nvPr/>
        </p:nvSpPr>
        <p:spPr>
          <a:xfrm>
            <a:off x="5508272" y="2110962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6304671" y="2086304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5224251" y="3963595"/>
            <a:ext cx="2083982" cy="31188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9,60, 40, 344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/>
          <p:nvPr/>
        </p:nvSpPr>
        <p:spPr>
          <a:xfrm>
            <a:off x="6117615" y="2092726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6520203" y="2091242"/>
            <a:ext cx="166971" cy="1630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2"/>
          <p:cNvSpPr/>
          <p:nvPr/>
        </p:nvSpPr>
        <p:spPr>
          <a:xfrm>
            <a:off x="6929808" y="3491486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2"/>
          <p:cNvSpPr/>
          <p:nvPr/>
        </p:nvSpPr>
        <p:spPr>
          <a:xfrm>
            <a:off x="6750943" y="3495861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6564550" y="3484683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2"/>
          <p:cNvSpPr/>
          <p:nvPr/>
        </p:nvSpPr>
        <p:spPr>
          <a:xfrm>
            <a:off x="6384582" y="3491999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2"/>
          <p:cNvSpPr/>
          <p:nvPr/>
        </p:nvSpPr>
        <p:spPr>
          <a:xfrm>
            <a:off x="6201227" y="3479955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2"/>
          <p:cNvSpPr/>
          <p:nvPr/>
        </p:nvSpPr>
        <p:spPr>
          <a:xfrm>
            <a:off x="5950572" y="3487271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2"/>
          <p:cNvSpPr/>
          <p:nvPr/>
        </p:nvSpPr>
        <p:spPr>
          <a:xfrm>
            <a:off x="5763488" y="3481155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2"/>
          <p:cNvSpPr/>
          <p:nvPr/>
        </p:nvSpPr>
        <p:spPr>
          <a:xfrm>
            <a:off x="5549158" y="3473839"/>
            <a:ext cx="142874" cy="2033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/>
        </p:nvSpPr>
        <p:spPr>
          <a:xfrm>
            <a:off x="99237" y="404037"/>
            <a:ext cx="8111313" cy="4614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6391" y="588562"/>
            <a:ext cx="4542539" cy="1757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9737" y="2177393"/>
            <a:ext cx="7990811" cy="2994461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3"/>
          <p:cNvSpPr/>
          <p:nvPr/>
        </p:nvSpPr>
        <p:spPr>
          <a:xfrm>
            <a:off x="4494028" y="1883069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3"/>
          <p:cNvSpPr/>
          <p:nvPr/>
        </p:nvSpPr>
        <p:spPr>
          <a:xfrm>
            <a:off x="4253025" y="1883067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3"/>
          <p:cNvSpPr/>
          <p:nvPr/>
        </p:nvSpPr>
        <p:spPr>
          <a:xfrm>
            <a:off x="4030846" y="1853610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3"/>
          <p:cNvSpPr/>
          <p:nvPr/>
        </p:nvSpPr>
        <p:spPr>
          <a:xfrm>
            <a:off x="3756285" y="1883068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3"/>
          <p:cNvSpPr/>
          <p:nvPr/>
        </p:nvSpPr>
        <p:spPr>
          <a:xfrm>
            <a:off x="3522370" y="1883068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3"/>
          <p:cNvSpPr/>
          <p:nvPr/>
        </p:nvSpPr>
        <p:spPr>
          <a:xfrm>
            <a:off x="3270458" y="1883068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/>
          <p:cNvSpPr/>
          <p:nvPr/>
        </p:nvSpPr>
        <p:spPr>
          <a:xfrm>
            <a:off x="3032998" y="1883067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/>
          <p:nvPr/>
        </p:nvSpPr>
        <p:spPr>
          <a:xfrm>
            <a:off x="1909406" y="4387276"/>
            <a:ext cx="173665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3"/>
          <p:cNvSpPr/>
          <p:nvPr/>
        </p:nvSpPr>
        <p:spPr>
          <a:xfrm>
            <a:off x="1736193" y="4387276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3"/>
          <p:cNvSpPr/>
          <p:nvPr/>
        </p:nvSpPr>
        <p:spPr>
          <a:xfrm>
            <a:off x="1578020" y="4393805"/>
            <a:ext cx="14933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3"/>
          <p:cNvSpPr/>
          <p:nvPr/>
        </p:nvSpPr>
        <p:spPr>
          <a:xfrm>
            <a:off x="1381346" y="4393806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3"/>
          <p:cNvSpPr/>
          <p:nvPr/>
        </p:nvSpPr>
        <p:spPr>
          <a:xfrm>
            <a:off x="1189072" y="4387277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3"/>
          <p:cNvSpPr/>
          <p:nvPr/>
        </p:nvSpPr>
        <p:spPr>
          <a:xfrm>
            <a:off x="1015407" y="4387702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3"/>
          <p:cNvSpPr/>
          <p:nvPr/>
        </p:nvSpPr>
        <p:spPr>
          <a:xfrm>
            <a:off x="2519918" y="5176706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3"/>
          <p:cNvSpPr/>
          <p:nvPr/>
        </p:nvSpPr>
        <p:spPr>
          <a:xfrm>
            <a:off x="626445" y="4401878"/>
            <a:ext cx="184297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3"/>
          <p:cNvSpPr/>
          <p:nvPr/>
        </p:nvSpPr>
        <p:spPr>
          <a:xfrm>
            <a:off x="792143" y="4387702"/>
            <a:ext cx="207345" cy="28218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3"/>
          <p:cNvSpPr/>
          <p:nvPr/>
        </p:nvSpPr>
        <p:spPr>
          <a:xfrm>
            <a:off x="436429" y="4401877"/>
            <a:ext cx="173665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3"/>
          <p:cNvSpPr/>
          <p:nvPr/>
        </p:nvSpPr>
        <p:spPr>
          <a:xfrm>
            <a:off x="2082204" y="4393805"/>
            <a:ext cx="173665" cy="2480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3362606" y="4401878"/>
            <a:ext cx="2052910" cy="3375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52 02 70 747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6029665" y="4387276"/>
            <a:ext cx="2052910" cy="3375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28 14 74 795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/>
          <p:nvPr/>
        </p:nvSpPr>
        <p:spPr>
          <a:xfrm>
            <a:off x="643466" y="225954"/>
            <a:ext cx="7857000" cy="45156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Q.NO-2-a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Arrange the following numbers in columns and add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Answer.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sng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28  18  417;     43  35 318;   16  14  408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8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7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                                                                                        </a:t>
            </a:r>
            <a:r>
              <a:rPr lang="en" sz="20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b="1" i="0" u="sng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Ans- 87 68 143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4"/>
          <p:cNvSpPr/>
          <p:nvPr/>
        </p:nvSpPr>
        <p:spPr>
          <a:xfrm>
            <a:off x="1101885" y="2330593"/>
            <a:ext cx="6489760" cy="28291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TC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Cr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lang="en" sz="16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TTh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O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4"/>
          <p:cNvSpPr/>
          <p:nvPr/>
        </p:nvSpPr>
        <p:spPr>
          <a:xfrm>
            <a:off x="6412041" y="2020223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4"/>
          <p:cNvSpPr/>
          <p:nvPr/>
        </p:nvSpPr>
        <p:spPr>
          <a:xfrm>
            <a:off x="4952999" y="2020223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4"/>
          <p:cNvSpPr/>
          <p:nvPr/>
        </p:nvSpPr>
        <p:spPr>
          <a:xfrm>
            <a:off x="4144746" y="2001849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4"/>
          <p:cNvSpPr/>
          <p:nvPr/>
        </p:nvSpPr>
        <p:spPr>
          <a:xfrm>
            <a:off x="2483685" y="2003948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4"/>
          <p:cNvSpPr/>
          <p:nvPr/>
        </p:nvSpPr>
        <p:spPr>
          <a:xfrm>
            <a:off x="2638826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4"/>
          <p:cNvSpPr/>
          <p:nvPr/>
        </p:nvSpPr>
        <p:spPr>
          <a:xfrm>
            <a:off x="5066691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4"/>
          <p:cNvSpPr/>
          <p:nvPr/>
        </p:nvSpPr>
        <p:spPr>
          <a:xfrm>
            <a:off x="5811681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4"/>
          <p:cNvSpPr/>
          <p:nvPr/>
        </p:nvSpPr>
        <p:spPr>
          <a:xfrm>
            <a:off x="6505175" y="402892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4"/>
          <p:cNvSpPr/>
          <p:nvPr/>
        </p:nvSpPr>
        <p:spPr>
          <a:xfrm>
            <a:off x="7156107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4"/>
          <p:cNvSpPr/>
          <p:nvPr/>
        </p:nvSpPr>
        <p:spPr>
          <a:xfrm>
            <a:off x="4220490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4"/>
          <p:cNvSpPr/>
          <p:nvPr/>
        </p:nvSpPr>
        <p:spPr>
          <a:xfrm>
            <a:off x="3383816" y="399017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1" name="Google Shape;18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/>
          <p:nvPr/>
        </p:nvSpPr>
        <p:spPr>
          <a:xfrm>
            <a:off x="643466" y="214277"/>
            <a:ext cx="7857000" cy="4515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Q.NO-2-b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Arrange the following numbers in columns and add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Answer.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sng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  82  175;     30  42 225;   2  13  08  842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6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5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       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 </a:t>
            </a:r>
            <a:r>
              <a:rPr lang="en" sz="20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                                                                                        </a:t>
            </a:r>
            <a:r>
              <a:rPr lang="en" sz="20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b="1" i="0" u="sng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Ans- 2,50,33,242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5"/>
          <p:cNvSpPr/>
          <p:nvPr/>
        </p:nvSpPr>
        <p:spPr>
          <a:xfrm>
            <a:off x="1101885" y="2330593"/>
            <a:ext cx="6489760" cy="28291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TC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Cr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lang="en" sz="16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TTh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O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5"/>
          <p:cNvSpPr/>
          <p:nvPr/>
        </p:nvSpPr>
        <p:spPr>
          <a:xfrm>
            <a:off x="6412041" y="2020223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5"/>
          <p:cNvSpPr/>
          <p:nvPr/>
        </p:nvSpPr>
        <p:spPr>
          <a:xfrm>
            <a:off x="5718546" y="2004469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4963581" y="2003948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5"/>
          <p:cNvSpPr/>
          <p:nvPr/>
        </p:nvSpPr>
        <p:spPr>
          <a:xfrm>
            <a:off x="4125895" y="1934795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5"/>
          <p:cNvSpPr/>
          <p:nvPr/>
        </p:nvSpPr>
        <p:spPr>
          <a:xfrm>
            <a:off x="2638826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5"/>
          <p:cNvSpPr/>
          <p:nvPr/>
        </p:nvSpPr>
        <p:spPr>
          <a:xfrm>
            <a:off x="5066691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5"/>
          <p:cNvSpPr/>
          <p:nvPr/>
        </p:nvSpPr>
        <p:spPr>
          <a:xfrm>
            <a:off x="5811681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5"/>
          <p:cNvSpPr/>
          <p:nvPr/>
        </p:nvSpPr>
        <p:spPr>
          <a:xfrm>
            <a:off x="6505175" y="402892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5"/>
          <p:cNvSpPr/>
          <p:nvPr/>
        </p:nvSpPr>
        <p:spPr>
          <a:xfrm>
            <a:off x="7156107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5"/>
          <p:cNvSpPr/>
          <p:nvPr/>
        </p:nvSpPr>
        <p:spPr>
          <a:xfrm>
            <a:off x="4220490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5"/>
          <p:cNvSpPr/>
          <p:nvPr/>
        </p:nvSpPr>
        <p:spPr>
          <a:xfrm>
            <a:off x="3383816" y="399017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5"/>
          <p:cNvSpPr/>
          <p:nvPr/>
        </p:nvSpPr>
        <p:spPr>
          <a:xfrm>
            <a:off x="2183194" y="399017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5"/>
          <p:cNvSpPr/>
          <p:nvPr/>
        </p:nvSpPr>
        <p:spPr>
          <a:xfrm>
            <a:off x="3288209" y="1940034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5"/>
          <p:cNvSpPr/>
          <p:nvPr/>
        </p:nvSpPr>
        <p:spPr>
          <a:xfrm>
            <a:off x="2465328" y="1934795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6"/>
          <p:cNvSpPr txBox="1"/>
          <p:nvPr/>
        </p:nvSpPr>
        <p:spPr>
          <a:xfrm>
            <a:off x="643466" y="225954"/>
            <a:ext cx="7857067" cy="451555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Q.NO-2-c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Arrange the following numbers in columns and add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Answer.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000" b="0" i="0" u="sng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66  24  70  242;     7  78  18 478;   16  11 27  345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6       6      2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 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 7       7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1      6       1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"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                                                                                        </a:t>
            </a:r>
            <a:r>
              <a:rPr lang="en" sz="20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 b="1" i="0" u="sng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Ans- 90,14,16,065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6"/>
          <p:cNvSpPr/>
          <p:nvPr/>
        </p:nvSpPr>
        <p:spPr>
          <a:xfrm>
            <a:off x="1101885" y="2330593"/>
            <a:ext cx="6489760" cy="28291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TC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Cr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" sz="1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lang="en" sz="16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TTh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" sz="16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6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O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6"/>
          <p:cNvSpPr/>
          <p:nvPr/>
        </p:nvSpPr>
        <p:spPr>
          <a:xfrm>
            <a:off x="6353519" y="1954386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6"/>
          <p:cNvSpPr/>
          <p:nvPr/>
        </p:nvSpPr>
        <p:spPr>
          <a:xfrm>
            <a:off x="5718546" y="1946472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6"/>
          <p:cNvSpPr/>
          <p:nvPr/>
        </p:nvSpPr>
        <p:spPr>
          <a:xfrm>
            <a:off x="4928139" y="1956180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6"/>
          <p:cNvSpPr/>
          <p:nvPr/>
        </p:nvSpPr>
        <p:spPr>
          <a:xfrm>
            <a:off x="4144746" y="1946472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6"/>
          <p:cNvSpPr/>
          <p:nvPr/>
        </p:nvSpPr>
        <p:spPr>
          <a:xfrm>
            <a:off x="2669954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6"/>
          <p:cNvSpPr/>
          <p:nvPr/>
        </p:nvSpPr>
        <p:spPr>
          <a:xfrm>
            <a:off x="5066691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26"/>
          <p:cNvSpPr/>
          <p:nvPr/>
        </p:nvSpPr>
        <p:spPr>
          <a:xfrm>
            <a:off x="5811681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2000" b="0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6"/>
          <p:cNvSpPr/>
          <p:nvPr/>
        </p:nvSpPr>
        <p:spPr>
          <a:xfrm>
            <a:off x="6505175" y="402892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6"/>
          <p:cNvSpPr/>
          <p:nvPr/>
        </p:nvSpPr>
        <p:spPr>
          <a:xfrm>
            <a:off x="7156107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6"/>
          <p:cNvSpPr/>
          <p:nvPr/>
        </p:nvSpPr>
        <p:spPr>
          <a:xfrm>
            <a:off x="4220490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6"/>
          <p:cNvSpPr/>
          <p:nvPr/>
        </p:nvSpPr>
        <p:spPr>
          <a:xfrm>
            <a:off x="3383816" y="3990174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6"/>
          <p:cNvSpPr/>
          <p:nvPr/>
        </p:nvSpPr>
        <p:spPr>
          <a:xfrm>
            <a:off x="2136827" y="4006449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6"/>
          <p:cNvSpPr/>
          <p:nvPr/>
        </p:nvSpPr>
        <p:spPr>
          <a:xfrm>
            <a:off x="1562127" y="4016798"/>
            <a:ext cx="217769" cy="282918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6"/>
          <p:cNvSpPr/>
          <p:nvPr/>
        </p:nvSpPr>
        <p:spPr>
          <a:xfrm>
            <a:off x="3243685" y="1903220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6"/>
          <p:cNvSpPr/>
          <p:nvPr/>
        </p:nvSpPr>
        <p:spPr>
          <a:xfrm>
            <a:off x="2488906" y="1937228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6"/>
          <p:cNvSpPr/>
          <p:nvPr/>
        </p:nvSpPr>
        <p:spPr>
          <a:xfrm>
            <a:off x="1891684" y="1906861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6"/>
          <p:cNvSpPr/>
          <p:nvPr/>
        </p:nvSpPr>
        <p:spPr>
          <a:xfrm>
            <a:off x="1340746" y="1896131"/>
            <a:ext cx="404038" cy="28291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6" name="Google Shape;22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63323" y="76200"/>
            <a:ext cx="1024924" cy="6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Office PowerPoint</Application>
  <PresentationFormat>On-screen Show (16:9)</PresentationFormat>
  <Paragraphs>202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lenovo</cp:lastModifiedBy>
  <cp:revision>1</cp:revision>
  <dcterms:modified xsi:type="dcterms:W3CDTF">2022-09-27T06:03:01Z</dcterms:modified>
</cp:coreProperties>
</file>