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4" r:id="rId2"/>
    <p:sldId id="258" r:id="rId3"/>
    <p:sldId id="286" r:id="rId4"/>
    <p:sldId id="268" r:id="rId5"/>
    <p:sldId id="269" r:id="rId6"/>
    <p:sldId id="270" r:id="rId7"/>
    <p:sldId id="271" r:id="rId8"/>
    <p:sldId id="272" r:id="rId9"/>
    <p:sldId id="273" r:id="rId10"/>
    <p:sldId id="280" r:id="rId11"/>
    <p:sldId id="274" r:id="rId12"/>
    <p:sldId id="281" r:id="rId13"/>
    <p:sldId id="275" r:id="rId14"/>
    <p:sldId id="282" r:id="rId15"/>
    <p:sldId id="288" r:id="rId16"/>
    <p:sldId id="28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FE7E-B5AF-421C-869D-2A6238AC2114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D81BE-C41B-41A3-8AEE-DF2CEBFC07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D81BE-C41B-41A3-8AEE-DF2CEBFC077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D81BE-C41B-41A3-8AEE-DF2CEBFC077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8;p13"/>
          <p:cNvSpPr txBox="1"/>
          <p:nvPr/>
        </p:nvSpPr>
        <p:spPr>
          <a:xfrm>
            <a:off x="685800" y="1066800"/>
            <a:ext cx="7086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2400" b="1" dirty="0"/>
              <a:t>	 </a:t>
            </a:r>
            <a:r>
              <a:rPr lang="en-US" sz="4400" b="1" dirty="0">
                <a:solidFill>
                  <a:srgbClr val="FF0000"/>
                </a:solidFill>
              </a:rPr>
              <a:t>ODM PUBLIC SCHOOL</a:t>
            </a:r>
            <a:endParaRPr lang="or-IN" sz="3600" b="1" dirty="0">
              <a:solidFill>
                <a:srgbClr val="FF0000"/>
              </a:solidFill>
            </a:endParaRPr>
          </a:p>
          <a:p>
            <a:pPr algn="just"/>
            <a:endParaRPr lang="or-IN" sz="3600" b="1" dirty="0">
              <a:solidFill>
                <a:srgbClr val="FF0000"/>
              </a:solidFill>
            </a:endParaRPr>
          </a:p>
          <a:p>
            <a:r>
              <a:rPr lang="en" sz="3200" b="1" dirty="0"/>
              <a:t>CLASS- </a:t>
            </a:r>
            <a:r>
              <a:rPr lang="en" sz="3200" b="1" dirty="0" smtClean="0"/>
              <a:t>II</a:t>
            </a:r>
            <a:endParaRPr lang="en" sz="3200" b="1" dirty="0"/>
          </a:p>
          <a:p>
            <a:r>
              <a:rPr lang="en" sz="3200" b="1" dirty="0"/>
              <a:t>DATE- </a:t>
            </a:r>
            <a:r>
              <a:rPr lang="or-IN" sz="3200" b="1" dirty="0" smtClean="0"/>
              <a:t>15-04</a:t>
            </a:r>
            <a:r>
              <a:rPr lang="en" sz="3200" b="1" smtClean="0"/>
              <a:t>-2021</a:t>
            </a:r>
            <a:endParaRPr lang="en" sz="3200" b="1" dirty="0"/>
          </a:p>
          <a:p>
            <a:r>
              <a:rPr lang="en" sz="3200" b="1" dirty="0"/>
              <a:t>SESSION- </a:t>
            </a:r>
            <a:r>
              <a:rPr lang="en" sz="3200" b="1" dirty="0" smtClean="0"/>
              <a:t>03</a:t>
            </a:r>
            <a:endParaRPr lang="en" sz="3200" b="1" dirty="0"/>
          </a:p>
          <a:p>
            <a:r>
              <a:rPr lang="en" sz="3200" b="1" dirty="0"/>
              <a:t>SUBJECT : </a:t>
            </a:r>
            <a:r>
              <a:rPr lang="en" sz="3200" b="1" dirty="0" smtClean="0"/>
              <a:t> </a:t>
            </a:r>
            <a:r>
              <a:rPr lang="en" sz="3200" b="1" i="1" dirty="0"/>
              <a:t>ODIA </a:t>
            </a:r>
          </a:p>
          <a:p>
            <a:pPr algn="just"/>
            <a:r>
              <a:rPr lang="en-US" sz="3200" b="1" dirty="0"/>
              <a:t>TOPIC : ‘</a:t>
            </a:r>
            <a:r>
              <a:rPr lang="or-IN" sz="3200" b="1" dirty="0"/>
              <a:t>ଉ</a:t>
            </a:r>
            <a:r>
              <a:rPr lang="en-US" sz="3200" b="1" dirty="0"/>
              <a:t>’</a:t>
            </a:r>
            <a:r>
              <a:rPr lang="or-IN" sz="3200" b="1" dirty="0"/>
              <a:t> </a:t>
            </a:r>
            <a:r>
              <a:rPr lang="or-IN" sz="3200" dirty="0"/>
              <a:t>କାର</a:t>
            </a:r>
            <a:r>
              <a:rPr lang="or-IN" sz="3200" b="1" dirty="0"/>
              <a:t> </a:t>
            </a:r>
            <a:endParaRPr lang="en-US" sz="3200" b="1" i="1" dirty="0"/>
          </a:p>
          <a:p>
            <a:r>
              <a:rPr lang="en-US" sz="3200" b="1" dirty="0"/>
              <a:t>SUB TOPIC : </a:t>
            </a:r>
            <a:r>
              <a:rPr lang="or-IN" sz="3200" b="1" dirty="0" smtClean="0"/>
              <a:t>ବାକ୍ୟ ଗଠନ ଓ ଲିଖନ </a:t>
            </a:r>
            <a:endParaRPr sz="32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057400" cy="1143001"/>
          </a:xfrm>
          <a:prstGeom prst="rect">
            <a:avLst/>
          </a:prstGeom>
        </p:spPr>
      </p:pic>
      <p:pic>
        <p:nvPicPr>
          <p:cNvPr id="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0200"/>
            <a:ext cx="91440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or-IN" sz="9800" b="1" u="sng" dirty="0">
                <a:solidFill>
                  <a:srgbClr val="990099"/>
                </a:solidFill>
              </a:rPr>
              <a:t>ଉତ୍ତର</a:t>
            </a:r>
            <a:r>
              <a:rPr lang="or-IN" sz="8800" dirty="0"/>
              <a:t> </a:t>
            </a:r>
            <a:r>
              <a:rPr lang="or-IN" dirty="0"/>
              <a:t/>
            </a:r>
            <a:br>
              <a:rPr lang="or-I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724400"/>
          </a:xfrm>
        </p:spPr>
        <p:txBody>
          <a:bodyPr>
            <a:normAutofit/>
          </a:bodyPr>
          <a:lstStyle/>
          <a:p>
            <a:endParaRPr lang="or-IN" dirty="0"/>
          </a:p>
          <a:p>
            <a:r>
              <a:rPr lang="or-IN" sz="4400" b="1" u="sng" dirty="0">
                <a:solidFill>
                  <a:srgbClr val="FF0000"/>
                </a:solidFill>
              </a:rPr>
              <a:t>ମୁ</a:t>
            </a:r>
            <a:r>
              <a:rPr lang="or-IN" sz="4400" dirty="0">
                <a:solidFill>
                  <a:schemeClr val="tx1"/>
                </a:solidFill>
              </a:rPr>
              <a:t>ରଲୀ</a:t>
            </a:r>
          </a:p>
          <a:p>
            <a:r>
              <a:rPr lang="or-IN" sz="4400" dirty="0">
                <a:solidFill>
                  <a:schemeClr val="tx1"/>
                </a:solidFill>
              </a:rPr>
              <a:t>ଚାତୁ</a:t>
            </a:r>
            <a:r>
              <a:rPr lang="or-IN" sz="4400" b="1" u="sng" dirty="0">
                <a:solidFill>
                  <a:srgbClr val="FF0000"/>
                </a:solidFill>
              </a:rPr>
              <a:t>ରୀ</a:t>
            </a:r>
          </a:p>
          <a:p>
            <a:r>
              <a:rPr lang="or-IN" sz="4400" dirty="0">
                <a:solidFill>
                  <a:schemeClr val="tx1"/>
                </a:solidFill>
              </a:rPr>
              <a:t>ନି</a:t>
            </a:r>
            <a:r>
              <a:rPr lang="or-IN" sz="4400" b="1" u="sng" dirty="0">
                <a:solidFill>
                  <a:srgbClr val="FF0000"/>
                </a:solidFill>
              </a:rPr>
              <a:t>ରୁ</a:t>
            </a:r>
            <a:r>
              <a:rPr lang="or-IN" sz="4400" dirty="0">
                <a:solidFill>
                  <a:schemeClr val="tx1"/>
                </a:solidFill>
              </a:rPr>
              <a:t>ପାୟ</a:t>
            </a:r>
          </a:p>
          <a:p>
            <a:r>
              <a:rPr lang="or-IN" sz="4400" b="1" u="sng" dirty="0">
                <a:solidFill>
                  <a:srgbClr val="FF0000"/>
                </a:solidFill>
              </a:rPr>
              <a:t>ପୁ</a:t>
            </a:r>
            <a:r>
              <a:rPr lang="or-IN" sz="4400" dirty="0">
                <a:solidFill>
                  <a:schemeClr val="tx1"/>
                </a:solidFill>
              </a:rPr>
              <a:t>ରୁଷ</a:t>
            </a:r>
          </a:p>
          <a:p>
            <a:r>
              <a:rPr lang="or-IN" sz="4400" dirty="0">
                <a:solidFill>
                  <a:schemeClr val="tx1"/>
                </a:solidFill>
              </a:rPr>
              <a:t>ସମୁଦା</a:t>
            </a:r>
            <a:r>
              <a:rPr lang="or-IN" sz="4400" b="1" u="sng" dirty="0">
                <a:solidFill>
                  <a:srgbClr val="FF0000"/>
                </a:solidFill>
              </a:rPr>
              <a:t>ୟ</a:t>
            </a:r>
          </a:p>
          <a:p>
            <a:pPr algn="l">
              <a:lnSpc>
                <a:spcPct val="150000"/>
              </a:lnSpc>
            </a:pPr>
            <a:endParaRPr lang="or-I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or-I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or-I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or-IN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endParaRPr lang="or-IN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0"/>
            <a:ext cx="5029200" cy="1470025"/>
          </a:xfrm>
        </p:spPr>
        <p:txBody>
          <a:bodyPr>
            <a:normAutofit/>
          </a:bodyPr>
          <a:lstStyle/>
          <a:p>
            <a:r>
              <a:rPr lang="or-IN" sz="7200" b="1" u="sng" dirty="0">
                <a:solidFill>
                  <a:srgbClr val="FF0000"/>
                </a:solidFill>
              </a:rPr>
              <a:t>ସଜାଇ ଲେଖ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or-IN" sz="4400" b="1" dirty="0">
                <a:solidFill>
                  <a:schemeClr val="tx1"/>
                </a:solidFill>
              </a:rPr>
              <a:t>ରକୁକୁ</a:t>
            </a:r>
            <a:endParaRPr lang="or-IN" sz="4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or-IN" sz="4400" b="1" dirty="0">
                <a:solidFill>
                  <a:schemeClr val="tx1"/>
                </a:solidFill>
              </a:rPr>
              <a:t>ସୁରଅ</a:t>
            </a:r>
            <a:endParaRPr lang="or-IN" sz="4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or-IN" sz="4400" b="1" dirty="0">
                <a:solidFill>
                  <a:schemeClr val="tx1"/>
                </a:solidFill>
              </a:rPr>
              <a:t>ଆଳକୁ</a:t>
            </a:r>
            <a:endParaRPr lang="or-IN" sz="4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or-IN" sz="4400" b="1" dirty="0">
                <a:solidFill>
                  <a:schemeClr val="tx1"/>
                </a:solidFill>
              </a:rPr>
              <a:t>କୁଳଶ</a:t>
            </a:r>
            <a:endParaRPr lang="or-IN" sz="40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or-IN" sz="4000" b="1" dirty="0">
                <a:solidFill>
                  <a:schemeClr val="tx1"/>
                </a:solidFill>
              </a:rPr>
              <a:t>ଶୀସୁଳ</a:t>
            </a:r>
          </a:p>
          <a:p>
            <a:pPr>
              <a:lnSpc>
                <a:spcPct val="110000"/>
              </a:lnSpc>
            </a:pPr>
            <a:r>
              <a:rPr lang="or-IN" sz="4000" b="1" dirty="0">
                <a:solidFill>
                  <a:schemeClr val="tx1"/>
                </a:solidFill>
              </a:rPr>
              <a:t>ଉବଳ</a:t>
            </a:r>
          </a:p>
          <a:p>
            <a:endParaRPr lang="en-US" dirty="0"/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6200"/>
            <a:ext cx="3962400" cy="1470025"/>
          </a:xfrm>
        </p:spPr>
        <p:txBody>
          <a:bodyPr>
            <a:normAutofit fontScale="90000"/>
          </a:bodyPr>
          <a:lstStyle/>
          <a:p>
            <a:r>
              <a:rPr lang="or-IN" sz="9600" b="1" u="sng" dirty="0">
                <a:solidFill>
                  <a:srgbClr val="990099"/>
                </a:solidFill>
              </a:rPr>
              <a:t>ଉତ୍ତର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5181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କୁକୁର</a:t>
            </a:r>
          </a:p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ଅସୁର</a:t>
            </a:r>
          </a:p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ଆକୁଳ</a:t>
            </a:r>
          </a:p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କୁଶଳ</a:t>
            </a:r>
          </a:p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ସୁଶୀଳ</a:t>
            </a:r>
          </a:p>
          <a:p>
            <a:pPr>
              <a:lnSpc>
                <a:spcPct val="120000"/>
              </a:lnSpc>
            </a:pPr>
            <a:r>
              <a:rPr lang="or-IN" sz="7000" b="1" dirty="0">
                <a:solidFill>
                  <a:schemeClr val="tx1"/>
                </a:solidFill>
              </a:rPr>
              <a:t>ବଉଳ</a:t>
            </a:r>
          </a:p>
          <a:p>
            <a:endParaRPr lang="en-US" dirty="0"/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5334000" cy="1470025"/>
          </a:xfrm>
        </p:spPr>
        <p:txBody>
          <a:bodyPr>
            <a:normAutofit/>
          </a:bodyPr>
          <a:lstStyle/>
          <a:p>
            <a:r>
              <a:rPr lang="or-IN" sz="6600" b="1" u="sng" dirty="0">
                <a:solidFill>
                  <a:srgbClr val="FF0000"/>
                </a:solidFill>
              </a:rPr>
              <a:t>ଠିକ୍ କରି ଲେଖ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4343400"/>
          </a:xfrm>
        </p:spPr>
        <p:txBody>
          <a:bodyPr>
            <a:normAutofit fontScale="62500" lnSpcReduction="20000"/>
          </a:bodyPr>
          <a:lstStyle/>
          <a:p>
            <a:r>
              <a:rPr lang="or-IN" sz="6400" b="1" dirty="0">
                <a:solidFill>
                  <a:schemeClr val="tx1"/>
                </a:solidFill>
              </a:rPr>
              <a:t>ଜୁବକ</a:t>
            </a:r>
          </a:p>
          <a:p>
            <a:r>
              <a:rPr lang="or-IN" sz="6400" b="1" dirty="0" smtClean="0">
                <a:solidFill>
                  <a:schemeClr val="tx1"/>
                </a:solidFill>
              </a:rPr>
              <a:t>କୁଷୁମ</a:t>
            </a:r>
            <a:endParaRPr lang="or-IN" sz="6400" b="1" dirty="0">
              <a:solidFill>
                <a:schemeClr val="tx1"/>
              </a:solidFill>
            </a:endParaRPr>
          </a:p>
          <a:p>
            <a:r>
              <a:rPr lang="or-IN" sz="6400" b="1" dirty="0">
                <a:solidFill>
                  <a:schemeClr val="tx1"/>
                </a:solidFill>
              </a:rPr>
              <a:t>ସୂଭଦିନ</a:t>
            </a:r>
          </a:p>
          <a:p>
            <a:r>
              <a:rPr lang="or-IN" sz="6400" b="1" dirty="0">
                <a:solidFill>
                  <a:schemeClr val="tx1"/>
                </a:solidFill>
              </a:rPr>
              <a:t>ପସୁ</a:t>
            </a:r>
          </a:p>
          <a:p>
            <a:r>
              <a:rPr lang="or-IN" sz="6400" b="1" dirty="0">
                <a:solidFill>
                  <a:schemeClr val="tx1"/>
                </a:solidFill>
              </a:rPr>
              <a:t>ସୁଯନ</a:t>
            </a:r>
          </a:p>
          <a:p>
            <a:r>
              <a:rPr lang="or-IN" sz="6400" b="1" dirty="0">
                <a:solidFill>
                  <a:schemeClr val="tx1"/>
                </a:solidFill>
              </a:rPr>
              <a:t>ପୁରୁସ</a:t>
            </a:r>
          </a:p>
          <a:p>
            <a:r>
              <a:rPr lang="or-IN" dirty="0"/>
              <a:t/>
            </a:r>
            <a:br>
              <a:rPr lang="or-IN" dirty="0"/>
            </a:br>
            <a:endParaRPr lang="en-US" dirty="0"/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6200"/>
            <a:ext cx="3962400" cy="1470025"/>
          </a:xfrm>
        </p:spPr>
        <p:txBody>
          <a:bodyPr>
            <a:normAutofit fontScale="90000"/>
          </a:bodyPr>
          <a:lstStyle/>
          <a:p>
            <a:r>
              <a:rPr lang="or-IN" sz="9600" b="1" u="sng" dirty="0">
                <a:solidFill>
                  <a:srgbClr val="990099"/>
                </a:solidFill>
              </a:rPr>
              <a:t>ଉତ୍ତର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400800" cy="5181600"/>
          </a:xfrm>
        </p:spPr>
        <p:txBody>
          <a:bodyPr>
            <a:normAutofit/>
          </a:bodyPr>
          <a:lstStyle/>
          <a:p>
            <a:r>
              <a:rPr lang="or-IN" sz="4400" b="1" dirty="0">
                <a:solidFill>
                  <a:schemeClr val="tx1"/>
                </a:solidFill>
              </a:rPr>
              <a:t>ଯୁବକ</a:t>
            </a:r>
            <a:endParaRPr lang="en-US" sz="4400" b="1" dirty="0">
              <a:solidFill>
                <a:schemeClr val="tx1"/>
              </a:solidFill>
            </a:endParaRPr>
          </a:p>
          <a:p>
            <a:r>
              <a:rPr lang="or-IN" sz="4400" b="1" dirty="0">
                <a:solidFill>
                  <a:schemeClr val="tx1"/>
                </a:solidFill>
              </a:rPr>
              <a:t>କୁସୁମ</a:t>
            </a:r>
          </a:p>
          <a:p>
            <a:r>
              <a:rPr lang="or-IN" sz="4400" b="1" dirty="0">
                <a:solidFill>
                  <a:schemeClr val="tx1"/>
                </a:solidFill>
              </a:rPr>
              <a:t>ଶୁଭଦିନ</a:t>
            </a:r>
          </a:p>
          <a:p>
            <a:r>
              <a:rPr lang="or-IN" sz="4400" b="1" dirty="0">
                <a:solidFill>
                  <a:schemeClr val="tx1"/>
                </a:solidFill>
              </a:rPr>
              <a:t>ପଶୁ</a:t>
            </a:r>
          </a:p>
          <a:p>
            <a:r>
              <a:rPr lang="or-IN" sz="4400" b="1" dirty="0">
                <a:solidFill>
                  <a:schemeClr val="tx1"/>
                </a:solidFill>
              </a:rPr>
              <a:t>ସୁଜନ</a:t>
            </a:r>
          </a:p>
          <a:p>
            <a:r>
              <a:rPr lang="or-IN" sz="4400" b="1" dirty="0">
                <a:solidFill>
                  <a:schemeClr val="tx1"/>
                </a:solidFill>
              </a:rPr>
              <a:t>ପୁରୁଷ</a:t>
            </a:r>
          </a:p>
          <a:p>
            <a:endParaRPr lang="en-US" dirty="0"/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ଅଧ୍ୟୟନରୁ ଲବ୍ଧଜ୍ଞାନର   ଫଳାଫଳ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or-IN" dirty="0" smtClean="0"/>
              <a:t> ବାକ୍ୟ ଗଠନ କରିବା ଫଳରେ ପିଲାମାନଙ୍କର ସୃଜନାତ୍ମକ ଭାବ ଉଦ୍ରେକ ହେବ ଓ ସେମାନଙ୍କର ଲିଖନ ଶୈଳୀର ଅଭିବୃଦ୍ଧି ଘଟିବ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763000" cy="6400800"/>
          </a:xfrm>
          <a:prstGeom prst="rect">
            <a:avLst/>
          </a:prstGeom>
          <a:noFill/>
        </p:spPr>
      </p:pic>
      <p:pic>
        <p:nvPicPr>
          <p:cNvPr id="7" name="Picture 6" descr="C:\Users\Personal\Desktop\odm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0"/>
            <a:ext cx="8763000" cy="4572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371600" y="457200"/>
            <a:ext cx="61722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or-IN" sz="13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</a:rPr>
              <a:t>ଧନ୍ୟବାଦ</a:t>
            </a:r>
            <a:endParaRPr lang="en-US" sz="13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3472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696200" cy="55626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GB" sz="4800" b="1" dirty="0" smtClean="0">
                <a:solidFill>
                  <a:srgbClr val="00B050"/>
                </a:solidFill>
                <a:latin typeface="Arial Black" pitchFamily="34" charset="0"/>
              </a:rPr>
              <a:t>          </a:t>
            </a:r>
            <a:endParaRPr lang="or-IN" sz="48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or-IN" sz="4800" b="1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or-IN" sz="4800" b="1" dirty="0" smtClean="0">
                <a:solidFill>
                  <a:srgbClr val="00B050"/>
                </a:solidFill>
                <a:latin typeface="Arial Black" pitchFamily="34" charset="0"/>
              </a:rPr>
              <a:t>ଓଡିଆ</a:t>
            </a:r>
          </a:p>
          <a:p>
            <a:pPr algn="ctr">
              <a:buNone/>
            </a:pPr>
            <a:r>
              <a:rPr lang="en-GB" sz="4800" b="1" dirty="0" smtClean="0">
                <a:solidFill>
                  <a:srgbClr val="00B050"/>
                </a:solidFill>
                <a:latin typeface="Arial Black" pitchFamily="34" charset="0"/>
              </a:rPr>
              <a:t>     </a:t>
            </a:r>
            <a:endParaRPr lang="en-GB" sz="4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505" y="1905000"/>
            <a:ext cx="32784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or-IN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ଦ୍ଵିତୀୟ ଶ୍ରେଣୀ</a:t>
            </a:r>
          </a:p>
          <a:p>
            <a:pPr algn="ctr"/>
            <a:endParaRPr lang="or-IN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or-IN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or-IN" b="1" dirty="0" smtClean="0"/>
              <a:t>ଅଧ୍ୟୟନର  ଉଦ୍ଦେଶ୍ୟ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“</a:t>
            </a:r>
            <a:r>
              <a:rPr lang="or-IN" dirty="0" smtClean="0"/>
              <a:t>ଉ</a:t>
            </a:r>
            <a:r>
              <a:rPr lang="en-US" dirty="0" smtClean="0"/>
              <a:t>”</a:t>
            </a:r>
            <a:r>
              <a:rPr lang="or-IN" dirty="0" smtClean="0"/>
              <a:t> କାର ଯୋଗ ଶବ୍ଦ ଗୁଡିକୁ ବାକ୍ୟରେ ପ୍ରୟୋଗ କରି</a:t>
            </a:r>
          </a:p>
          <a:p>
            <a:pPr>
              <a:buNone/>
            </a:pPr>
            <a:r>
              <a:rPr lang="or-IN" dirty="0" smtClean="0"/>
              <a:t> ଶିଖିବେ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346" y="5798833"/>
            <a:ext cx="2678654" cy="10591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Personal\Desktop\od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ersonal\Desktop\od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8925" y="0"/>
            <a:ext cx="2505075" cy="16764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Personal\Desktop\od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248400"/>
            <a:ext cx="1600200" cy="60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Personal\Desktop\od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2725" y="0"/>
            <a:ext cx="2505075" cy="16764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6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Personal\Desktop\odm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324600"/>
            <a:ext cx="1600200" cy="53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Personal\Desktop\odm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172200"/>
            <a:ext cx="1143000" cy="68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Personal\Desktop\odm 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6400800"/>
            <a:ext cx="1600200" cy="45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or-IN" sz="6000" b="1" u="sng" dirty="0">
                <a:solidFill>
                  <a:srgbClr val="FF0000"/>
                </a:solidFill>
              </a:rPr>
              <a:t>ଶୂନ୍ୟସ୍ଥାନ ପୂରଣ କର</a:t>
            </a:r>
            <a:r>
              <a:rPr lang="or-IN" dirty="0"/>
              <a:t/>
            </a:r>
            <a:br>
              <a:rPr lang="or-IN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472440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___</a:t>
            </a:r>
            <a:r>
              <a:rPr lang="or-IN" sz="3600" dirty="0">
                <a:solidFill>
                  <a:schemeClr val="tx1"/>
                </a:solidFill>
              </a:rPr>
              <a:t>ରଲୀ</a:t>
            </a:r>
          </a:p>
          <a:p>
            <a:pPr algn="l">
              <a:lnSpc>
                <a:spcPct val="150000"/>
              </a:lnSpc>
            </a:pPr>
            <a:r>
              <a:rPr lang="or-IN" sz="3600" dirty="0">
                <a:solidFill>
                  <a:schemeClr val="tx1"/>
                </a:solidFill>
              </a:rPr>
              <a:t>ଚାତୁ</a:t>
            </a:r>
            <a:r>
              <a:rPr lang="en-US" sz="3600" dirty="0">
                <a:solidFill>
                  <a:schemeClr val="tx1"/>
                </a:solidFill>
              </a:rPr>
              <a:t>__</a:t>
            </a:r>
            <a:endParaRPr lang="or-IN" sz="3600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or-IN" sz="3600" dirty="0">
                <a:solidFill>
                  <a:schemeClr val="tx1"/>
                </a:solidFill>
              </a:rPr>
              <a:t>ନି</a:t>
            </a:r>
            <a:r>
              <a:rPr lang="en-US" sz="3600" dirty="0">
                <a:solidFill>
                  <a:schemeClr val="tx1"/>
                </a:solidFill>
              </a:rPr>
              <a:t>__</a:t>
            </a:r>
            <a:r>
              <a:rPr lang="or-IN" sz="3600" dirty="0">
                <a:solidFill>
                  <a:schemeClr val="tx1"/>
                </a:solidFill>
              </a:rPr>
              <a:t>ପାୟ</a:t>
            </a:r>
          </a:p>
          <a:p>
            <a:pPr algn="l">
              <a:lnSpc>
                <a:spcPct val="150000"/>
              </a:lnSpc>
            </a:pPr>
            <a:r>
              <a:rPr lang="en-US" sz="3600" dirty="0">
                <a:solidFill>
                  <a:schemeClr val="tx1"/>
                </a:solidFill>
              </a:rPr>
              <a:t>___</a:t>
            </a:r>
            <a:r>
              <a:rPr lang="or-IN" sz="3600" dirty="0">
                <a:solidFill>
                  <a:schemeClr val="tx1"/>
                </a:solidFill>
              </a:rPr>
              <a:t>ରୁଷ</a:t>
            </a:r>
          </a:p>
          <a:p>
            <a:pPr algn="l">
              <a:lnSpc>
                <a:spcPct val="150000"/>
              </a:lnSpc>
            </a:pPr>
            <a:r>
              <a:rPr lang="or-IN" sz="3600" dirty="0">
                <a:solidFill>
                  <a:schemeClr val="tx1"/>
                </a:solidFill>
              </a:rPr>
              <a:t>ସମୁଦା</a:t>
            </a:r>
            <a:r>
              <a:rPr lang="en-US" sz="3600" dirty="0">
                <a:solidFill>
                  <a:schemeClr val="tx1"/>
                </a:solidFill>
              </a:rPr>
              <a:t>__</a:t>
            </a:r>
            <a:endParaRPr lang="or-IN" sz="36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C:\Users\Personal\Desktop\odm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6019800"/>
            <a:ext cx="1600200" cy="83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92</Words>
  <Application>Microsoft Office PowerPoint</Application>
  <PresentationFormat>On-screen Show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ଅଧ୍ୟୟନର  ଉଦ୍ଦେଶ୍ୟ</vt:lpstr>
      <vt:lpstr>Slide 4</vt:lpstr>
      <vt:lpstr>Slide 5</vt:lpstr>
      <vt:lpstr>Slide 6</vt:lpstr>
      <vt:lpstr>Slide 7</vt:lpstr>
      <vt:lpstr>Slide 8</vt:lpstr>
      <vt:lpstr>ଶୂନ୍ୟସ୍ଥାନ ପୂରଣ କର </vt:lpstr>
      <vt:lpstr>ଉତ୍ତର  </vt:lpstr>
      <vt:lpstr>ସଜାଇ ଲେଖ</vt:lpstr>
      <vt:lpstr>ଉତ୍ତର</vt:lpstr>
      <vt:lpstr>ଠିକ୍ କରି ଲେଖ</vt:lpstr>
      <vt:lpstr>ଉତ୍ତର</vt:lpstr>
      <vt:lpstr>ଅଧ୍ୟୟନରୁ ଲବ୍ଧଜ୍ଞାନର   ଫଳାଫଳ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HOME</cp:lastModifiedBy>
  <cp:revision>39</cp:revision>
  <dcterms:created xsi:type="dcterms:W3CDTF">2006-08-16T00:00:00Z</dcterms:created>
  <dcterms:modified xsi:type="dcterms:W3CDTF">2021-04-14T13:06:50Z</dcterms:modified>
</cp:coreProperties>
</file>