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67" r:id="rId2"/>
    <p:sldId id="371" r:id="rId3"/>
    <p:sldId id="366" r:id="rId4"/>
    <p:sldId id="370" r:id="rId5"/>
    <p:sldId id="369" r:id="rId6"/>
    <p:sldId id="372" r:id="rId7"/>
    <p:sldId id="28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9063" autoAdjust="0"/>
  </p:normalViewPr>
  <p:slideViewPr>
    <p:cSldViewPr snapToGrid="0">
      <p:cViewPr>
        <p:scale>
          <a:sx n="60" d="100"/>
          <a:sy n="60" d="100"/>
        </p:scale>
        <p:origin x="-874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E1917-5EBD-4FA8-93F1-A0E70EE4486A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14639-FF8E-4A4F-AD10-ECD7B5C2C5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8491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3716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610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579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378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799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359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992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290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461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16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755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339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7DA2B-310A-F542-968E-CB4C4F0D14B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44A6B-BA36-E746-BD45-3453340E0C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765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36853"/>
            <a:ext cx="12192000" cy="1821147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96900" y="1649069"/>
            <a:ext cx="11684000" cy="3310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buClr>
                <a:srgbClr val="000000"/>
              </a:buClr>
              <a:buSzPts val="3100"/>
            </a:pPr>
            <a:endParaRPr sz="3333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256437" y="160338"/>
            <a:ext cx="4234800" cy="16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2400"/>
          </a:p>
        </p:txBody>
      </p:sp>
      <p:sp>
        <p:nvSpPr>
          <p:cNvPr id="58" name="Google Shape;58;p13"/>
          <p:cNvSpPr txBox="1"/>
          <p:nvPr/>
        </p:nvSpPr>
        <p:spPr>
          <a:xfrm>
            <a:off x="2920000" y="593766"/>
            <a:ext cx="6352000" cy="444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r>
              <a:rPr lang="en-US" sz="2400" b="1" dirty="0"/>
              <a:t>	 </a:t>
            </a:r>
            <a:r>
              <a:rPr lang="en-US" sz="3600" b="1" dirty="0">
                <a:solidFill>
                  <a:srgbClr val="FF0000"/>
                </a:solidFill>
              </a:rPr>
              <a:t>ODM PUBLIC SCHOOL</a:t>
            </a:r>
          </a:p>
          <a:p>
            <a:pPr algn="just"/>
            <a:endParaRPr lang="or-IN" sz="3600" b="1" dirty="0">
              <a:solidFill>
                <a:srgbClr val="FF0000"/>
              </a:solidFill>
            </a:endParaRPr>
          </a:p>
          <a:p>
            <a:r>
              <a:rPr lang="en-US" sz="2400" b="1" dirty="0"/>
              <a:t>PPT  </a:t>
            </a:r>
            <a:r>
              <a:rPr lang="en-US" sz="2400" b="1" dirty="0" smtClean="0"/>
              <a:t>: 2</a:t>
            </a:r>
            <a:endParaRPr lang="en-US" sz="2400" b="1" dirty="0"/>
          </a:p>
          <a:p>
            <a:r>
              <a:rPr lang="en-US" sz="2400" b="1" dirty="0"/>
              <a:t>CLASS</a:t>
            </a:r>
            <a:r>
              <a:rPr lang="en-US" sz="2400" b="1" dirty="0" smtClean="0"/>
              <a:t>:</a:t>
            </a:r>
            <a:r>
              <a:rPr lang="or-IN" sz="2400" b="1" dirty="0" smtClean="0"/>
              <a:t> II</a:t>
            </a:r>
            <a:endParaRPr lang="en-US" sz="2400" b="1" dirty="0"/>
          </a:p>
          <a:p>
            <a:r>
              <a:rPr lang="en-US" sz="2400" b="1" dirty="0" smtClean="0"/>
              <a:t>SESSION: 2</a:t>
            </a:r>
            <a:endParaRPr lang="en-GB" sz="2400" b="1" dirty="0"/>
          </a:p>
          <a:p>
            <a:r>
              <a:rPr lang="en" sz="2400" b="1" dirty="0"/>
              <a:t>SUBJECT</a:t>
            </a:r>
            <a:r>
              <a:rPr lang="en-GB" sz="2400" b="1" dirty="0"/>
              <a:t> : ODIA</a:t>
            </a:r>
          </a:p>
          <a:p>
            <a:r>
              <a:rPr lang="en-US" sz="2400" b="1" dirty="0"/>
              <a:t>TOPIC</a:t>
            </a:r>
            <a:r>
              <a:rPr lang="en" sz="2400" b="1" dirty="0"/>
              <a:t>: </a:t>
            </a:r>
            <a:r>
              <a:rPr lang="or-IN" sz="2400" b="1" dirty="0" smtClean="0"/>
              <a:t>ଔ କାର</a:t>
            </a:r>
            <a:endParaRPr sz="2400" b="1" dirty="0"/>
          </a:p>
          <a:p>
            <a:r>
              <a:rPr lang="en-US" sz="2400" b="1" dirty="0"/>
              <a:t>SUB </a:t>
            </a:r>
            <a:r>
              <a:rPr lang="en-US" sz="2400" b="1" dirty="0" smtClean="0"/>
              <a:t>TOPI</a:t>
            </a:r>
            <a:r>
              <a:rPr lang="or-IN" sz="2400" b="1" dirty="0" smtClean="0"/>
              <a:t>C : ଆସ ଗୀତ ଗାଇବା ,ଆସ ବାକ୍ୟ ଗଢିବା </a:t>
            </a:r>
          </a:p>
          <a:p>
            <a:r>
              <a:rPr lang="or-IN" sz="2400" b="1" dirty="0" smtClean="0"/>
              <a:t>	        </a:t>
            </a:r>
          </a:p>
          <a:p>
            <a:r>
              <a:rPr lang="or-IN" sz="2400" b="1" dirty="0" smtClean="0"/>
              <a:t>		</a:t>
            </a:r>
          </a:p>
          <a:p>
            <a:r>
              <a:rPr lang="or-IN" sz="2400" b="1" dirty="0" smtClean="0"/>
              <a:t>	        </a:t>
            </a:r>
            <a:endParaRPr sz="2400" b="1" dirty="0"/>
          </a:p>
        </p:txBody>
      </p:sp>
      <p:sp>
        <p:nvSpPr>
          <p:cNvPr id="2" name="AutoShape 2" descr="ODM Educational Group | Linke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380" y="10713"/>
            <a:ext cx="2041770" cy="13441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8858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10363200" cy="1362075"/>
          </a:xfrm>
        </p:spPr>
        <p:txBody>
          <a:bodyPr>
            <a:noAutofit/>
          </a:bodyPr>
          <a:lstStyle/>
          <a:p>
            <a:r>
              <a:rPr lang="or-IN" sz="3200" dirty="0" smtClean="0">
                <a:solidFill>
                  <a:srgbClr val="FF0000"/>
                </a:solidFill>
              </a:rPr>
              <a:t>ଅଧ୍ୟୟନର ଉଦ୍ଦେଶ୍ୟ ;- </a:t>
            </a:r>
            <a:br>
              <a:rPr lang="or-IN" sz="3200" dirty="0" smtClean="0">
                <a:solidFill>
                  <a:srgbClr val="FF0000"/>
                </a:solidFill>
              </a:rPr>
            </a:br>
            <a:r>
              <a:rPr lang="or-IN" sz="3200" dirty="0" smtClean="0">
                <a:solidFill>
                  <a:srgbClr val="FF0000"/>
                </a:solidFill>
              </a:rPr>
              <a:t>ପିଲାମାନଙ୍କର ପଠନ ଓ କଥନ ଶୈଳୀର ଅଭିବୃଦ୍ଧି ଘଟାଇବା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69640" y="5513858"/>
            <a:ext cx="272236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B360891-B713-47AE-9F85-B875E78CD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1981200"/>
            <a:ext cx="6241868" cy="4165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or-IN" b="1" dirty="0" smtClean="0"/>
              <a:t>ଆସ ଗୀତ ଗାଇବା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29" y="5854700"/>
            <a:ext cx="2041770" cy="1003300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65667" y="1879600"/>
            <a:ext cx="9860665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or-IN" b="1" dirty="0" smtClean="0"/>
              <a:t>ଉତ୍ତର ଦିଅ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or-IN" dirty="0" smtClean="0"/>
              <a:t>   ଔ କାର ଯୋଗ କର , ଅକ୍ଷରକୁ ନେଇ  ଶବ୍ଦ ଗଢ ଓ ଖାଲି ଘରେ ଲେଖ</a:t>
            </a:r>
          </a:p>
          <a:p>
            <a:endParaRPr lang="or-IN" dirty="0" smtClean="0"/>
          </a:p>
          <a:p>
            <a:pPr>
              <a:buNone/>
            </a:pPr>
            <a:r>
              <a:rPr lang="or-IN" dirty="0" smtClean="0"/>
              <a:t>   ଚ + ଔ = ଚୌ = ଚୌକି</a:t>
            </a:r>
          </a:p>
          <a:p>
            <a:pPr>
              <a:buNone/>
            </a:pPr>
            <a:r>
              <a:rPr lang="or-IN" dirty="0" smtClean="0"/>
              <a:t>   ଫ + ଔ =  ----- = ----</a:t>
            </a:r>
          </a:p>
          <a:p>
            <a:pPr>
              <a:buNone/>
            </a:pPr>
            <a:r>
              <a:rPr lang="or-IN" dirty="0" smtClean="0"/>
              <a:t>   ଗ + ଔ =  ----- = ----</a:t>
            </a:r>
          </a:p>
          <a:p>
            <a:pPr>
              <a:buNone/>
            </a:pPr>
            <a:r>
              <a:rPr lang="or-IN" dirty="0" smtClean="0"/>
              <a:t>   କ + ଔ = ----- = -----</a:t>
            </a:r>
          </a:p>
          <a:p>
            <a:pPr>
              <a:buNone/>
            </a:pPr>
            <a:r>
              <a:rPr lang="or-IN" dirty="0" smtClean="0"/>
              <a:t>   ଲ + ଔ = ----- = -----</a:t>
            </a:r>
          </a:p>
          <a:p>
            <a:pPr>
              <a:buNone/>
            </a:pPr>
            <a:r>
              <a:rPr lang="or-IN" dirty="0" smtClean="0"/>
              <a:t>   ପ + ଔ = ----- = -----</a:t>
            </a:r>
          </a:p>
          <a:p>
            <a:pPr>
              <a:buNone/>
            </a:pPr>
            <a:r>
              <a:rPr lang="or-IN" dirty="0" smtClean="0"/>
              <a:t>   ସ + ଔ = ----- = -----</a:t>
            </a:r>
          </a:p>
          <a:p>
            <a:endParaRPr lang="or-IN" dirty="0" smtClean="0"/>
          </a:p>
          <a:p>
            <a:endParaRPr lang="or-IN" dirty="0" smtClean="0"/>
          </a:p>
          <a:p>
            <a:endParaRPr lang="or-IN" dirty="0" smtClean="0"/>
          </a:p>
          <a:p>
            <a:endParaRPr lang="or-IN" dirty="0" smtClean="0"/>
          </a:p>
          <a:p>
            <a:endParaRPr lang="or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0"/>
            <a:ext cx="10515600" cy="1019175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or-IN" b="1" dirty="0" smtClean="0">
                <a:solidFill>
                  <a:srgbClr val="0070C0"/>
                </a:solidFill>
              </a:rPr>
              <a:t>ଉତ୍ତର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or-IN" dirty="0" smtClean="0"/>
              <a:t>      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035300" y="1371600"/>
            <a:ext cx="1016000" cy="78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2800" b="1" dirty="0" smtClean="0"/>
              <a:t>ଚୌକି</a:t>
            </a:r>
            <a:endParaRPr lang="en-US" sz="2800" b="1" dirty="0"/>
          </a:p>
        </p:txBody>
      </p:sp>
      <p:sp>
        <p:nvSpPr>
          <p:cNvPr id="5" name="Oval 4"/>
          <p:cNvSpPr/>
          <p:nvPr/>
        </p:nvSpPr>
        <p:spPr>
          <a:xfrm>
            <a:off x="1244600" y="1358900"/>
            <a:ext cx="1066800" cy="876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3600" b="1" dirty="0" smtClean="0"/>
              <a:t>ଚୌ</a:t>
            </a:r>
            <a:endParaRPr lang="en-US" sz="3600" b="1" dirty="0"/>
          </a:p>
        </p:txBody>
      </p:sp>
      <p:sp>
        <p:nvSpPr>
          <p:cNvPr id="6" name="Oval 5"/>
          <p:cNvSpPr/>
          <p:nvPr/>
        </p:nvSpPr>
        <p:spPr>
          <a:xfrm>
            <a:off x="1066800" y="2552700"/>
            <a:ext cx="1168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3200" b="1" dirty="0" smtClean="0"/>
              <a:t>ଫୌ</a:t>
            </a:r>
            <a:endParaRPr lang="en-US" sz="3200" b="1" dirty="0"/>
          </a:p>
        </p:txBody>
      </p:sp>
      <p:sp>
        <p:nvSpPr>
          <p:cNvPr id="7" name="Oval 6"/>
          <p:cNvSpPr/>
          <p:nvPr/>
        </p:nvSpPr>
        <p:spPr>
          <a:xfrm>
            <a:off x="1193800" y="3683000"/>
            <a:ext cx="1117600" cy="80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3600" b="1" dirty="0" smtClean="0"/>
              <a:t>ଗୌ</a:t>
            </a:r>
            <a:endParaRPr lang="en-US" sz="3600" b="1" dirty="0"/>
          </a:p>
        </p:txBody>
      </p:sp>
      <p:sp>
        <p:nvSpPr>
          <p:cNvPr id="8" name="Oval 7"/>
          <p:cNvSpPr/>
          <p:nvPr/>
        </p:nvSpPr>
        <p:spPr>
          <a:xfrm>
            <a:off x="6007100" y="1485900"/>
            <a:ext cx="1003300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3200" b="1" dirty="0" smtClean="0"/>
              <a:t>ଲୌ</a:t>
            </a:r>
            <a:endParaRPr lang="en-US" sz="3200" b="1" dirty="0"/>
          </a:p>
        </p:txBody>
      </p:sp>
      <p:sp>
        <p:nvSpPr>
          <p:cNvPr id="9" name="Oval 8"/>
          <p:cNvSpPr/>
          <p:nvPr/>
        </p:nvSpPr>
        <p:spPr>
          <a:xfrm>
            <a:off x="6019800" y="2705100"/>
            <a:ext cx="939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3600" b="1" dirty="0" smtClean="0"/>
              <a:t>ପୌ</a:t>
            </a:r>
            <a:endParaRPr lang="en-US" sz="3600" b="1" dirty="0"/>
          </a:p>
        </p:txBody>
      </p:sp>
      <p:sp>
        <p:nvSpPr>
          <p:cNvPr id="10" name="Oval 9"/>
          <p:cNvSpPr/>
          <p:nvPr/>
        </p:nvSpPr>
        <p:spPr>
          <a:xfrm>
            <a:off x="6108700" y="4025900"/>
            <a:ext cx="990600" cy="825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3600" b="1" dirty="0" smtClean="0"/>
              <a:t>ସୌ</a:t>
            </a:r>
            <a:endParaRPr lang="en-US" sz="3600" b="1" dirty="0"/>
          </a:p>
        </p:txBody>
      </p:sp>
      <p:sp>
        <p:nvSpPr>
          <p:cNvPr id="11" name="Oval 10"/>
          <p:cNvSpPr/>
          <p:nvPr/>
        </p:nvSpPr>
        <p:spPr>
          <a:xfrm>
            <a:off x="1206500" y="4737100"/>
            <a:ext cx="1066800" cy="850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3600" b="1" dirty="0" smtClean="0"/>
              <a:t>କୌ</a:t>
            </a:r>
            <a:endParaRPr lang="en-US" sz="3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7734300" y="2641600"/>
            <a:ext cx="990600" cy="901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2400" b="1" dirty="0" smtClean="0"/>
              <a:t>ପୌର</a:t>
            </a:r>
            <a:endParaRPr lang="en-US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7848600" y="3987800"/>
            <a:ext cx="965200" cy="800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2800" b="1" dirty="0" smtClean="0"/>
              <a:t>ସୌଧ</a:t>
            </a:r>
            <a:endParaRPr lang="en-US" sz="28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3035300" y="4749800"/>
            <a:ext cx="1079500" cy="78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2400" dirty="0" smtClean="0"/>
              <a:t>କୌରବ</a:t>
            </a:r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7785100" y="1498600"/>
            <a:ext cx="1016000" cy="876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2800" b="1" dirty="0" smtClean="0"/>
              <a:t>ଲୌହ</a:t>
            </a:r>
            <a:endParaRPr lang="en-US" sz="28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984500" y="3492500"/>
            <a:ext cx="1092200" cy="698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2800" b="1" dirty="0" smtClean="0"/>
              <a:t>ଗୌରୀ</a:t>
            </a:r>
            <a:endParaRPr lang="en-US" sz="28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984500" y="2400300"/>
            <a:ext cx="10287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2800" dirty="0" smtClean="0"/>
              <a:t>ଫୌଜ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4702151" y="1544122"/>
            <a:ext cx="628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or-IN" dirty="0" smtClean="0">
                <a:solidFill>
                  <a:prstClr val="white"/>
                </a:solidFill>
              </a:rPr>
              <a:t>ଚୌକି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29" y="5513857"/>
            <a:ext cx="2041770" cy="13441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>
            <a:noAutofit/>
          </a:bodyPr>
          <a:lstStyle/>
          <a:p>
            <a:r>
              <a:rPr lang="or-IN" sz="3600" u="sng" dirty="0" smtClean="0">
                <a:solidFill>
                  <a:srgbClr val="FF0000"/>
                </a:solidFill>
              </a:rPr>
              <a:t>ଲବ୍ଧ ଜ୍ଞାନର ଫଳାଫଳ </a:t>
            </a:r>
            <a:r>
              <a:rPr lang="or-IN" sz="3600" dirty="0" smtClean="0">
                <a:solidFill>
                  <a:srgbClr val="FF0000"/>
                </a:solidFill>
              </a:rPr>
              <a:t/>
            </a:r>
            <a:br>
              <a:rPr lang="or-IN" sz="3600" dirty="0" smtClean="0">
                <a:solidFill>
                  <a:srgbClr val="FF0000"/>
                </a:solidFill>
              </a:rPr>
            </a:br>
            <a:r>
              <a:rPr lang="or-IN" sz="3600" dirty="0" smtClean="0">
                <a:solidFill>
                  <a:srgbClr val="FF0000"/>
                </a:solidFill>
              </a:rPr>
              <a:t>ପିଲାମାନଙ୍କର ପଠନ ,ଶ୍ରବଣ ଓ କଥନ ଶୈଳୀର ଅଭିବୃଦ୍ଧି ଘଟିବ |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69640" y="5513858"/>
            <a:ext cx="272236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B360891-B713-47AE-9F85-B875E78CD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00200"/>
            <a:ext cx="84328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THANKING YOU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ODM EDUCATIONAL GROUP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878" y="5513857"/>
            <a:ext cx="2041770" cy="13441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9906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1409</TotalTime>
  <Words>103</Words>
  <Application>Microsoft Office PowerPoint</Application>
  <PresentationFormat>Custom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ଅଧ୍ୟୟନର ଉଦ୍ଦେଶ୍ୟ ;-  ପିଲାମାନଙ୍କର ପଠନ ଓ କଥନ ଶୈଳୀର ଅଭିବୃଦ୍ଧି ଘଟାଇବା</vt:lpstr>
      <vt:lpstr>ଆସ ଗୀତ ଗାଇବା</vt:lpstr>
      <vt:lpstr>ଉତ୍ତର ଦିଅ</vt:lpstr>
      <vt:lpstr>ଉତ୍ତର</vt:lpstr>
      <vt:lpstr>ଲବ୍ଧ ଜ୍ଞାନର ଫଳାଫଳ  ପିଲାମାନଙ୍କର ପଠନ ,ଶ୍ରବଣ ଓ କଥନ ଶୈଳୀର ଅଭିବୃଦ୍ଧି ଘଟିବ |</vt:lpstr>
      <vt:lpstr>THANKING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To the Online session</dc:title>
  <dc:creator>918249405649</dc:creator>
  <cp:lastModifiedBy>HOME</cp:lastModifiedBy>
  <cp:revision>203</cp:revision>
  <dcterms:created xsi:type="dcterms:W3CDTF">2020-06-20T07:21:06Z</dcterms:created>
  <dcterms:modified xsi:type="dcterms:W3CDTF">2021-06-17T02:46:38Z</dcterms:modified>
</cp:coreProperties>
</file>