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RI9uYATxiHzolGqR5kPrPhYp/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4574138" y="1849349"/>
            <a:ext cx="4261390" cy="19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V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LOWER HINDI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अमात्रिक शब्द 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: सृजनात्मक कार्य ,वर्तनी तथा व्याकरण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01012"/>
            <a:ext cx="4659476" cy="291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2500" y="158875"/>
            <a:ext cx="1752450" cy="86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8" descr="kids-school-background-yellow-place-text-34879530.jpg"/>
          <p:cNvPicPr preferRelativeResize="0"/>
          <p:nvPr/>
        </p:nvPicPr>
        <p:blipFill rotWithShape="1">
          <a:blip r:embed="rId3">
            <a:alphaModFix/>
          </a:blip>
          <a:srcRect b="6250"/>
          <a:stretch/>
        </p:blipFill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>
            <a:off x="2891011" y="888694"/>
            <a:ext cx="3531823" cy="52322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00" scaled="0"/>
          </a:gra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समानलय  वाले  शब्द 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2209800" y="487680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2959865" y="1580921"/>
            <a:ext cx="8707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कल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5127434" y="1613971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फल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5259636" y="2191439"/>
            <a:ext cx="7954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घर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3014950" y="2146454"/>
            <a:ext cx="7296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भर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2971800" y="2624769"/>
            <a:ext cx="9765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लहर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5216486" y="2668838"/>
            <a:ext cx="1124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शहर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2884584" y="3113184"/>
            <a:ext cx="12105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अकड़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5249537" y="3113184"/>
            <a:ext cx="11208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पकड़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2873566" y="3636945"/>
            <a:ext cx="1321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अकल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5315639" y="3625926"/>
            <a:ext cx="13324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शकल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5337672" y="4157032"/>
            <a:ext cx="12715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दमकल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2895600" y="4169425"/>
            <a:ext cx="13901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खटमल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2938749" y="4620280"/>
            <a:ext cx="11737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झटपट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5393674" y="4620280"/>
            <a:ext cx="13292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खटखट</a:t>
            </a:r>
            <a:endParaRPr sz="2800" b="1" i="0" u="none" strike="noStrike" cap="none">
              <a:solidFill>
                <a:srgbClr val="00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28"/>
          <p:cNvCxnSpPr/>
          <p:nvPr/>
        </p:nvCxnSpPr>
        <p:spPr>
          <a:xfrm>
            <a:off x="4179065" y="1885720"/>
            <a:ext cx="533400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45" name="Google Shape;245;p28"/>
          <p:cNvCxnSpPr/>
          <p:nvPr/>
        </p:nvCxnSpPr>
        <p:spPr>
          <a:xfrm>
            <a:off x="4343400" y="6019800"/>
            <a:ext cx="533400" cy="1588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28"/>
          <p:cNvCxnSpPr/>
          <p:nvPr/>
        </p:nvCxnSpPr>
        <p:spPr>
          <a:xfrm>
            <a:off x="4364515" y="3888954"/>
            <a:ext cx="533400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47" name="Google Shape;247;p28"/>
          <p:cNvCxnSpPr/>
          <p:nvPr/>
        </p:nvCxnSpPr>
        <p:spPr>
          <a:xfrm>
            <a:off x="4417762" y="4415927"/>
            <a:ext cx="533400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48" name="Google Shape;248;p28"/>
          <p:cNvCxnSpPr/>
          <p:nvPr/>
        </p:nvCxnSpPr>
        <p:spPr>
          <a:xfrm>
            <a:off x="4415928" y="4845834"/>
            <a:ext cx="533400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49" name="Google Shape;249;p28"/>
          <p:cNvCxnSpPr/>
          <p:nvPr/>
        </p:nvCxnSpPr>
        <p:spPr>
          <a:xfrm>
            <a:off x="4276380" y="2897435"/>
            <a:ext cx="533400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50" name="Google Shape;250;p28"/>
          <p:cNvCxnSpPr/>
          <p:nvPr/>
        </p:nvCxnSpPr>
        <p:spPr>
          <a:xfrm>
            <a:off x="4296578" y="3369325"/>
            <a:ext cx="533400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51" name="Google Shape;251;p28"/>
          <p:cNvCxnSpPr/>
          <p:nvPr/>
        </p:nvCxnSpPr>
        <p:spPr>
          <a:xfrm>
            <a:off x="4210279" y="2401676"/>
            <a:ext cx="533400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252" name="Google Shape;25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"/>
          <p:cNvSpPr/>
          <p:nvPr/>
        </p:nvSpPr>
        <p:spPr>
          <a:xfrm>
            <a:off x="436177" y="962198"/>
            <a:ext cx="624840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खेल के माध्यम से नए - नए शब्दों की जानकारी लेंगे जिससे उनके शब्द भंडार के विकास  के साथ उनके कल्पना शक्ति का विकास होगा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1848539" y="495989"/>
            <a:ext cx="28841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सीखने के प्रतिफल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0" descr="download (12).jpg"/>
          <p:cNvPicPr preferRelativeResize="0"/>
          <p:nvPr/>
        </p:nvPicPr>
        <p:blipFill rotWithShape="1">
          <a:blip r:embed="rId3">
            <a:alphaModFix/>
          </a:blip>
          <a:srcRect b="10276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0"/>
          <p:cNvSpPr/>
          <p:nvPr/>
        </p:nvSpPr>
        <p:spPr>
          <a:xfrm>
            <a:off x="1519405" y="1627333"/>
            <a:ext cx="6708888" cy="1107996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00" scaled="0"/>
          </a:gra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चार वर्णों वाले शब्द</a:t>
            </a:r>
            <a:endParaRPr sz="6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1" descr="download (12).jpg"/>
          <p:cNvPicPr preferRelativeResize="0"/>
          <p:nvPr/>
        </p:nvPicPr>
        <p:blipFill rotWithShape="1">
          <a:blip r:embed="rId3">
            <a:alphaModFix/>
          </a:blip>
          <a:srcRect b="10276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1"/>
          <p:cNvSpPr/>
          <p:nvPr/>
        </p:nvSpPr>
        <p:spPr>
          <a:xfrm>
            <a:off x="2286000" y="1771531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1"/>
          <p:cNvSpPr/>
          <p:nvPr/>
        </p:nvSpPr>
        <p:spPr>
          <a:xfrm>
            <a:off x="1745951" y="1209174"/>
            <a:ext cx="12795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धड़कन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1"/>
          <p:cNvSpPr/>
          <p:nvPr/>
        </p:nvSpPr>
        <p:spPr>
          <a:xfrm>
            <a:off x="6418867" y="2554497"/>
            <a:ext cx="12330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नटखट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1"/>
          <p:cNvSpPr/>
          <p:nvPr/>
        </p:nvSpPr>
        <p:spPr>
          <a:xfrm>
            <a:off x="3213029" y="1188151"/>
            <a:ext cx="11015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अरहर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6330866" y="1209172"/>
            <a:ext cx="12666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शलगम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1"/>
          <p:cNvSpPr/>
          <p:nvPr/>
        </p:nvSpPr>
        <p:spPr>
          <a:xfrm>
            <a:off x="4847486" y="1881835"/>
            <a:ext cx="13516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मलमल 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1"/>
          <p:cNvSpPr/>
          <p:nvPr/>
        </p:nvSpPr>
        <p:spPr>
          <a:xfrm>
            <a:off x="6420379" y="1850304"/>
            <a:ext cx="1146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उपवन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1"/>
          <p:cNvSpPr/>
          <p:nvPr/>
        </p:nvSpPr>
        <p:spPr>
          <a:xfrm>
            <a:off x="4757610" y="1219682"/>
            <a:ext cx="13292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खटखट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1"/>
          <p:cNvSpPr/>
          <p:nvPr/>
        </p:nvSpPr>
        <p:spPr>
          <a:xfrm>
            <a:off x="3356966" y="1944896"/>
            <a:ext cx="11352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हलधर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/>
          <p:nvPr/>
        </p:nvSpPr>
        <p:spPr>
          <a:xfrm>
            <a:off x="1780688" y="3416345"/>
            <a:ext cx="12634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सरगम 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1"/>
          <p:cNvSpPr/>
          <p:nvPr/>
        </p:nvSpPr>
        <p:spPr>
          <a:xfrm>
            <a:off x="1777481" y="2607049"/>
            <a:ext cx="12907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खटमल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1"/>
          <p:cNvSpPr/>
          <p:nvPr/>
        </p:nvSpPr>
        <p:spPr>
          <a:xfrm>
            <a:off x="4920696" y="2596538"/>
            <a:ext cx="11833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कतरन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/>
          <p:nvPr/>
        </p:nvSpPr>
        <p:spPr>
          <a:xfrm>
            <a:off x="5016181" y="3426855"/>
            <a:ext cx="12314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शबनम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1"/>
          <p:cNvSpPr/>
          <p:nvPr/>
        </p:nvSpPr>
        <p:spPr>
          <a:xfrm>
            <a:off x="3303359" y="3426855"/>
            <a:ext cx="1370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दमकल 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1"/>
          <p:cNvSpPr/>
          <p:nvPr/>
        </p:nvSpPr>
        <p:spPr>
          <a:xfrm>
            <a:off x="1737845" y="1923875"/>
            <a:ext cx="12682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उलझन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/>
          <p:nvPr/>
        </p:nvSpPr>
        <p:spPr>
          <a:xfrm>
            <a:off x="3308514" y="2628069"/>
            <a:ext cx="11512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बचपन</a:t>
            </a:r>
            <a:endParaRPr sz="2800" b="1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1"/>
          <p:cNvSpPr/>
          <p:nvPr/>
        </p:nvSpPr>
        <p:spPr>
          <a:xfrm>
            <a:off x="6512748" y="3374303"/>
            <a:ext cx="11753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थरमस</a:t>
            </a:r>
            <a:endParaRPr sz="2800" b="0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1"/>
          <p:cNvSpPr/>
          <p:nvPr/>
        </p:nvSpPr>
        <p:spPr>
          <a:xfrm>
            <a:off x="3823991" y="378856"/>
            <a:ext cx="14606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पढ़ें 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 descr="download (12).jpg"/>
          <p:cNvPicPr preferRelativeResize="0"/>
          <p:nvPr/>
        </p:nvPicPr>
        <p:blipFill rotWithShape="1">
          <a:blip r:embed="rId3">
            <a:alphaModFix/>
          </a:blip>
          <a:srcRect b="10276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2"/>
          <p:cNvSpPr/>
          <p:nvPr/>
        </p:nvSpPr>
        <p:spPr>
          <a:xfrm>
            <a:off x="1413642" y="799308"/>
            <a:ext cx="7152290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  <a:t>अनवर झटपट बरतन पकड़।</a:t>
            </a:r>
            <a:br>
              <a:rPr lang="en" sz="2800" b="1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rgbClr val="DAF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  <a:t>असलम अचकन पहन कर चल।</a:t>
            </a:r>
            <a:br>
              <a:rPr lang="en" sz="2800" b="1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rgbClr val="DAF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  <a:t>थरमस रख । बरगद पर चढ़ </a:t>
            </a:r>
            <a:r>
              <a:rPr lang="en" sz="2800" b="0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br>
              <a:rPr lang="en" sz="2800" b="0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rgbClr val="DAF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  <a:t>पनघट पर हलचल मत कर</a:t>
            </a:r>
            <a:r>
              <a:rPr lang="en" sz="2800" b="0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r>
              <a:rPr lang="en" sz="3600" b="0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3600" b="0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3600" b="1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>
              <a:solidFill>
                <a:srgbClr val="DAF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2"/>
          <p:cNvSpPr/>
          <p:nvPr/>
        </p:nvSpPr>
        <p:spPr>
          <a:xfrm>
            <a:off x="3655825" y="221200"/>
            <a:ext cx="14606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पढ़ें 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 descr="download (12).jpg"/>
          <p:cNvPicPr preferRelativeResize="0"/>
          <p:nvPr/>
        </p:nvPicPr>
        <p:blipFill rotWithShape="1">
          <a:blip r:embed="rId3">
            <a:alphaModFix/>
          </a:blip>
          <a:srcRect b="10276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/>
          <p:nvPr/>
        </p:nvSpPr>
        <p:spPr>
          <a:xfrm>
            <a:off x="2997954" y="599573"/>
            <a:ext cx="388439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क्रियाकलाप</a:t>
            </a:r>
            <a:endParaRPr sz="6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3" descr="Download Play Human Book Behavior Child Reading HQ PNG Image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476" y="1187669"/>
            <a:ext cx="8019393" cy="395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4" descr="powerpoint-background-image-free-download | Latar belakang, Desain banner,  Sen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4"/>
          <p:cNvSpPr/>
          <p:nvPr/>
        </p:nvSpPr>
        <p:spPr>
          <a:xfrm>
            <a:off x="232253" y="1682138"/>
            <a:ext cx="2358338" cy="461665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दो वर्ण वाले शब्द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4"/>
          <p:cNvSpPr/>
          <p:nvPr/>
        </p:nvSpPr>
        <p:spPr>
          <a:xfrm>
            <a:off x="3058386" y="1650606"/>
            <a:ext cx="2577950" cy="461665"/>
          </a:xfrm>
          <a:prstGeom prst="rect">
            <a:avLst/>
          </a:prstGeom>
          <a:gradFill>
            <a:gsLst>
              <a:gs pos="0">
                <a:srgbClr val="BDD5E1"/>
              </a:gs>
              <a:gs pos="35000">
                <a:srgbClr val="D2E1E7"/>
              </a:gs>
              <a:gs pos="100000">
                <a:srgbClr val="ECF3F6"/>
              </a:gs>
            </a:gsLst>
            <a:lin ang="16200000" scaled="0"/>
          </a:gra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तीन वर्ण वाले शब्द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/>
          <p:nvPr/>
        </p:nvSpPr>
        <p:spPr>
          <a:xfrm>
            <a:off x="5860552" y="1661118"/>
            <a:ext cx="2705380" cy="461665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00" scaled="0"/>
          </a:gra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चार वर्णों वाले शब्द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4"/>
          <p:cNvSpPr/>
          <p:nvPr/>
        </p:nvSpPr>
        <p:spPr>
          <a:xfrm>
            <a:off x="630620" y="2312277"/>
            <a:ext cx="1250731" cy="49398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4"/>
          <p:cNvSpPr/>
          <p:nvPr/>
        </p:nvSpPr>
        <p:spPr>
          <a:xfrm>
            <a:off x="646385" y="4230415"/>
            <a:ext cx="1250731" cy="49398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4"/>
          <p:cNvSpPr/>
          <p:nvPr/>
        </p:nvSpPr>
        <p:spPr>
          <a:xfrm>
            <a:off x="641130" y="2921876"/>
            <a:ext cx="1250731" cy="49398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/>
          <p:nvPr/>
        </p:nvSpPr>
        <p:spPr>
          <a:xfrm>
            <a:off x="635874" y="3536733"/>
            <a:ext cx="1250731" cy="49398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/>
          <p:nvPr/>
        </p:nvSpPr>
        <p:spPr>
          <a:xfrm>
            <a:off x="3594537" y="3699642"/>
            <a:ext cx="1250731" cy="49398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3568262" y="3000704"/>
            <a:ext cx="1250731" cy="49398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3531474" y="2280745"/>
            <a:ext cx="1250731" cy="49398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6253655" y="2280745"/>
            <a:ext cx="1965435" cy="49398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6279930" y="2927131"/>
            <a:ext cx="1965435" cy="49398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6353503" y="3631324"/>
            <a:ext cx="1965435" cy="49398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524076" y="820289"/>
            <a:ext cx="1146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उपवन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6745396" y="883352"/>
            <a:ext cx="11512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बचपन</a:t>
            </a:r>
            <a:endParaRPr sz="28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4547314" y="158138"/>
            <a:ext cx="11753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थरमस</a:t>
            </a:r>
            <a:endParaRPr sz="2800" b="0" i="0" u="none" strike="noStrike" cap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4"/>
          <p:cNvSpPr/>
          <p:nvPr/>
        </p:nvSpPr>
        <p:spPr>
          <a:xfrm>
            <a:off x="1030014" y="231229"/>
            <a:ext cx="8963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नल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6208986" y="170793"/>
            <a:ext cx="9829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चख 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4"/>
          <p:cNvSpPr/>
          <p:nvPr/>
        </p:nvSpPr>
        <p:spPr>
          <a:xfrm>
            <a:off x="5252546" y="872357"/>
            <a:ext cx="12554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छत    </a:t>
            </a:r>
            <a:endParaRPr sz="3200" b="0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2291256" y="727842"/>
            <a:ext cx="11849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91A000"/>
                </a:solidFill>
                <a:latin typeface="Arial"/>
                <a:ea typeface="Arial"/>
                <a:cs typeface="Arial"/>
                <a:sym typeface="Arial"/>
              </a:rPr>
              <a:t>वन    </a:t>
            </a:r>
            <a:endParaRPr sz="3200" b="0" i="0" u="none" strike="noStrike" cap="none">
              <a:solidFill>
                <a:srgbClr val="91A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7604385" y="200179"/>
            <a:ext cx="9460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नहर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3673700" y="736208"/>
            <a:ext cx="11705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भवन 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/>
          <p:nvPr/>
        </p:nvSpPr>
        <p:spPr>
          <a:xfrm>
            <a:off x="2335403" y="137117"/>
            <a:ext cx="1010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शहर</a:t>
            </a:r>
            <a:endParaRPr sz="32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0" y="-1"/>
            <a:ext cx="9144000" cy="1650125"/>
          </a:xfrm>
          <a:prstGeom prst="cloud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/>
          <p:nvPr/>
        </p:nvSpPr>
        <p:spPr>
          <a:xfrm>
            <a:off x="2956033" y="189186"/>
            <a:ext cx="3150477" cy="523220"/>
          </a:xfrm>
          <a:prstGeom prst="rect">
            <a:avLst/>
          </a:prstGeom>
          <a:gradFill>
            <a:gsLst>
              <a:gs pos="0">
                <a:srgbClr val="BDD5E1"/>
              </a:gs>
              <a:gs pos="35000">
                <a:srgbClr val="D2E1E7"/>
              </a:gs>
              <a:gs pos="100000">
                <a:srgbClr val="ECF3F6"/>
              </a:gs>
            </a:gsLst>
            <a:lin ang="16200000" scaled="0"/>
          </a:gra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चित्रों के नाम बताओ 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1789387" y="4290848"/>
            <a:ext cx="872355" cy="646331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r>
              <a:rPr lang="en" sz="36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1752600" y="2286000"/>
            <a:ext cx="1090363" cy="584775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नयन</a:t>
            </a:r>
            <a:r>
              <a:rPr lang="en"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5791200" y="2438400"/>
            <a:ext cx="1545616" cy="584775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अचकन</a:t>
            </a:r>
            <a:r>
              <a:rPr lang="en"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5961993" y="4351283"/>
            <a:ext cx="957313" cy="584775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मटर</a:t>
            </a:r>
            <a:endParaRPr sz="1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5" descr="download (16).jpg"/>
          <p:cNvPicPr preferRelativeResize="0"/>
          <p:nvPr/>
        </p:nvPicPr>
        <p:blipFill rotWithShape="1">
          <a:blip r:embed="rId3">
            <a:alphaModFix/>
          </a:blip>
          <a:srcRect l="20000" r="14999"/>
          <a:stretch/>
        </p:blipFill>
        <p:spPr>
          <a:xfrm>
            <a:off x="1045779" y="3205655"/>
            <a:ext cx="227549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 descr="download (17).jpg"/>
          <p:cNvPicPr preferRelativeResize="0"/>
          <p:nvPr/>
        </p:nvPicPr>
        <p:blipFill rotWithShape="1">
          <a:blip r:embed="rId4">
            <a:alphaModFix/>
          </a:blip>
          <a:srcRect t="27272" b="18182"/>
          <a:stretch/>
        </p:blipFill>
        <p:spPr>
          <a:xfrm>
            <a:off x="990600" y="1219200"/>
            <a:ext cx="25908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 descr="download (5).png"/>
          <p:cNvPicPr preferRelativeResize="0"/>
          <p:nvPr/>
        </p:nvPicPr>
        <p:blipFill rotWithShape="1">
          <a:blip r:embed="rId5">
            <a:alphaModFix/>
          </a:blip>
          <a:srcRect t="9091" b="9091"/>
          <a:stretch/>
        </p:blipFill>
        <p:spPr>
          <a:xfrm>
            <a:off x="5486401" y="1016876"/>
            <a:ext cx="1933902" cy="124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 descr="download (6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8724" y="3258207"/>
            <a:ext cx="1752600" cy="98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>
            <a:off x="2956033" y="189186"/>
            <a:ext cx="3150477" cy="523220"/>
          </a:xfrm>
          <a:prstGeom prst="rect">
            <a:avLst/>
          </a:prstGeom>
          <a:gradFill>
            <a:gsLst>
              <a:gs pos="0">
                <a:srgbClr val="BDD5E1"/>
              </a:gs>
              <a:gs pos="35000">
                <a:srgbClr val="D2E1E7"/>
              </a:gs>
              <a:gs pos="100000">
                <a:srgbClr val="ECF3F6"/>
              </a:gs>
            </a:gsLst>
            <a:lin ang="16200000" scaled="0"/>
          </a:gradFill>
          <a:ln w="9525" cap="flat" cmpd="sng">
            <a:solidFill>
              <a:srgbClr val="748C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चित्रों के नाम बताओ 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6" descr="Turnip Clipart - ClipartBa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706" y="1055570"/>
            <a:ext cx="1305363" cy="138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 descr="Class Lazyload Lazyload Mirage Cloudzoom Featured Image - Drawing Images Of  Kalash, HD Png Download , Transparent Png Image - PNGitem"/>
          <p:cNvPicPr preferRelativeResize="0"/>
          <p:nvPr/>
        </p:nvPicPr>
        <p:blipFill rotWithShape="1">
          <a:blip r:embed="rId4">
            <a:alphaModFix/>
          </a:blip>
          <a:srcRect l="23913" t="6043" r="25147" b="5468"/>
          <a:stretch/>
        </p:blipFill>
        <p:spPr>
          <a:xfrm>
            <a:off x="3279228" y="910850"/>
            <a:ext cx="1366345" cy="155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 descr="Earthen Pot Icons - Download Free Vector Icons | Noun Proj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3920" y="819807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3806406" y="2417862"/>
            <a:ext cx="3337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686812" y="2617557"/>
            <a:ext cx="1420582" cy="584775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शलगम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3500015" y="2649088"/>
            <a:ext cx="1218603" cy="584775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कलश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6733888" y="2628068"/>
            <a:ext cx="723275" cy="584775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घट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2286000" y="2202418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2842553" y="147628"/>
            <a:ext cx="3425938" cy="646331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खाली स्थान भरो 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484710" y="998965"/>
            <a:ext cx="22156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      क    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599430" y="1755710"/>
            <a:ext cx="19479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     घ    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560687" y="2596538"/>
            <a:ext cx="16738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उ      झ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601927" y="3479407"/>
            <a:ext cx="553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643077" y="4194111"/>
            <a:ext cx="9717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कस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4543306" y="1041008"/>
            <a:ext cx="8739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अद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5375225" y="1776731"/>
            <a:ext cx="9268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पन 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5435082" y="2438882"/>
            <a:ext cx="8707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मल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5447105" y="3090523"/>
            <a:ext cx="8354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नम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968155" y="988455"/>
            <a:ext cx="5245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ड़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2112889" y="998964"/>
            <a:ext cx="5036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2078953" y="1745200"/>
            <a:ext cx="478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ट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1067109" y="1760963"/>
            <a:ext cx="5036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1078958" y="2617558"/>
            <a:ext cx="5389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2149674" y="2612302"/>
            <a:ext cx="5036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973674" y="3479408"/>
            <a:ext cx="4299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1822788" y="3458388"/>
            <a:ext cx="553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1762040" y="4194110"/>
            <a:ext cx="4860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1308674" y="3468895"/>
            <a:ext cx="6030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4599032" y="176622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4952377" y="1755711"/>
            <a:ext cx="5116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4572581" y="2438883"/>
            <a:ext cx="627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4676793" y="3090524"/>
            <a:ext cx="575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5124549" y="3101034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27"/>
          <p:cNvCxnSpPr/>
          <p:nvPr/>
        </p:nvCxnSpPr>
        <p:spPr>
          <a:xfrm flipH="1">
            <a:off x="1040528" y="1629104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1" name="Google Shape;201;p27"/>
          <p:cNvCxnSpPr/>
          <p:nvPr/>
        </p:nvCxnSpPr>
        <p:spPr>
          <a:xfrm flipH="1">
            <a:off x="1119355" y="2359572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2" name="Google Shape;202;p27"/>
          <p:cNvCxnSpPr/>
          <p:nvPr/>
        </p:nvCxnSpPr>
        <p:spPr>
          <a:xfrm flipH="1">
            <a:off x="2228197" y="3142593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3" name="Google Shape;203;p27"/>
          <p:cNvCxnSpPr/>
          <p:nvPr/>
        </p:nvCxnSpPr>
        <p:spPr>
          <a:xfrm flipH="1">
            <a:off x="1150887" y="3158359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4" name="Google Shape;204;p27"/>
          <p:cNvCxnSpPr/>
          <p:nvPr/>
        </p:nvCxnSpPr>
        <p:spPr>
          <a:xfrm flipH="1">
            <a:off x="2123093" y="2354318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5" name="Google Shape;205;p27"/>
          <p:cNvCxnSpPr/>
          <p:nvPr/>
        </p:nvCxnSpPr>
        <p:spPr>
          <a:xfrm flipH="1">
            <a:off x="2180900" y="1623848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6" name="Google Shape;206;p27"/>
          <p:cNvCxnSpPr/>
          <p:nvPr/>
        </p:nvCxnSpPr>
        <p:spPr>
          <a:xfrm flipH="1">
            <a:off x="1508238" y="4766442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7" name="Google Shape;207;p27"/>
          <p:cNvCxnSpPr/>
          <p:nvPr/>
        </p:nvCxnSpPr>
        <p:spPr>
          <a:xfrm flipH="1">
            <a:off x="1986459" y="4771697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" name="Google Shape;208;p27"/>
          <p:cNvCxnSpPr/>
          <p:nvPr/>
        </p:nvCxnSpPr>
        <p:spPr>
          <a:xfrm flipH="1">
            <a:off x="1918141" y="4020207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" name="Google Shape;209;p27"/>
          <p:cNvCxnSpPr/>
          <p:nvPr/>
        </p:nvCxnSpPr>
        <p:spPr>
          <a:xfrm flipH="1">
            <a:off x="5360279" y="1608084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" name="Google Shape;210;p27"/>
          <p:cNvCxnSpPr/>
          <p:nvPr/>
        </p:nvCxnSpPr>
        <p:spPr>
          <a:xfrm flipH="1">
            <a:off x="1392624" y="4009697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11" name="Google Shape;211;p27"/>
          <p:cNvSpPr/>
          <p:nvPr/>
        </p:nvSpPr>
        <p:spPr>
          <a:xfrm>
            <a:off x="1451894" y="4188857"/>
            <a:ext cx="4299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5319701" y="1035754"/>
            <a:ext cx="4299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5633680" y="1035752"/>
            <a:ext cx="6030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5090168" y="2423117"/>
            <a:ext cx="478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ट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27"/>
          <p:cNvCxnSpPr/>
          <p:nvPr/>
        </p:nvCxnSpPr>
        <p:spPr>
          <a:xfrm flipH="1">
            <a:off x="4682362" y="3011214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6" name="Google Shape;216;p27"/>
          <p:cNvCxnSpPr/>
          <p:nvPr/>
        </p:nvCxnSpPr>
        <p:spPr>
          <a:xfrm flipH="1">
            <a:off x="5118542" y="2312276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7" name="Google Shape;217;p27"/>
          <p:cNvCxnSpPr/>
          <p:nvPr/>
        </p:nvCxnSpPr>
        <p:spPr>
          <a:xfrm flipH="1">
            <a:off x="4629810" y="2307021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8" name="Google Shape;218;p27"/>
          <p:cNvCxnSpPr/>
          <p:nvPr/>
        </p:nvCxnSpPr>
        <p:spPr>
          <a:xfrm flipH="1">
            <a:off x="5801714" y="1608083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9" name="Google Shape;219;p27"/>
          <p:cNvCxnSpPr/>
          <p:nvPr/>
        </p:nvCxnSpPr>
        <p:spPr>
          <a:xfrm flipH="1">
            <a:off x="4776955" y="3652345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20" name="Google Shape;220;p27"/>
          <p:cNvCxnSpPr/>
          <p:nvPr/>
        </p:nvCxnSpPr>
        <p:spPr>
          <a:xfrm flipH="1">
            <a:off x="5192114" y="3016469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21" name="Google Shape;221;p27"/>
          <p:cNvCxnSpPr/>
          <p:nvPr/>
        </p:nvCxnSpPr>
        <p:spPr>
          <a:xfrm flipH="1">
            <a:off x="5239410" y="3662855"/>
            <a:ext cx="409901" cy="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2050" y="158875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PresentationFormat>On-screen Show (16:9)</PresentationFormat>
  <Paragraphs>102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modified xsi:type="dcterms:W3CDTF">2022-05-20T06:17:39Z</dcterms:modified>
</cp:coreProperties>
</file>