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286" autoAdjust="0"/>
    <p:restoredTop sz="94660"/>
  </p:normalViewPr>
  <p:slideViewPr>
    <p:cSldViewPr snapToGrid="0">
      <p:cViewPr varScale="1">
        <p:scale>
          <a:sx n="68" d="100"/>
          <a:sy n="68" d="100"/>
        </p:scale>
        <p:origin x="-464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5569FE-38BC-4832-8D7F-A7C051D55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B675BE-AC0F-4FD0-9813-AECBCA807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137FCC-E9FF-4647-9071-EC915349D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4A3A85-50B9-4208-A4DA-291BDA80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126FF55-D108-4451-AB23-A5C80F166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533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DE0364-79E3-4D27-AAB5-07DF71351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2E611DE-B19B-45F0-8AEC-B143F8F46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C695F4-DC73-4D72-A61D-1D6CDD45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B4B112-A4FD-4356-82D8-13A86FE1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EA5FD6-B232-4E97-8C4D-DC2189CD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39296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BEF5D02-E99D-468A-93FB-77CD879E0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B9E4FC3-3007-45CC-86CE-EE3CAD3FF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F6ACF3-0180-4B98-8BC3-59BE3DB89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8662B6-104D-43B5-8805-675457854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BD8FFD-7C19-48ED-A727-A6FDDAF1E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2914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D2E31E-1E68-4FC0-AAE3-63F03686B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6465D4-6940-49A9-A529-F2C01786A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5279F5-12C6-47A8-ACE3-A68A6DD64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CB60C9-73E7-41E7-B07F-B4953A5C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127ED4-5EA5-4C13-8786-4DDAB02F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812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67BCE-0F89-43A7-8103-59FBEA430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79BE84-0C25-4E17-B442-2CD74DD64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2BA891-D0B2-42C6-BFB7-EC8EA39D3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D7DF5A-79AD-4E7B-B6FA-49B10EDA1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A94CD8-87CC-4CC1-A02D-CFA33823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1215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A7FB25-4E4B-4BD1-B65E-FCA08C014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2AF1C9-09F7-47C1-8695-E31307A4C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06A030B-2CC7-4A8B-8576-3091313E2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27EAB3-CAB4-4984-8BA2-75CD1EB1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91793A0-910F-43FC-BE15-DBDB5F9D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A1E7E91-68C1-43F2-9AE5-E92FB251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7323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7FF54D-C5DC-4844-B1EB-94DD11B33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84E57A8-4E2F-41F8-BF46-C4E59CA10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26C3C26-BE4D-4C3F-B623-F4938FDDA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EEFAAA8-BFF2-41AA-9CB5-0B7B43E42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1BDE665-FDC5-460B-869C-216D502843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C71F8CD-4133-4987-8F46-1AB424715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32BA16D-76A0-43FD-9FAE-F8970B195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AD31030-1365-4F05-B60E-84CB6459B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5638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8C2520-5B85-4EC9-B0DC-0FD115C53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34AA7F0-D7EC-4C10-B70F-7B67D26B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588550D-1DB8-48B1-B240-54A80AFE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7771044-C057-47A4-B801-7A93DF77D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98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55409D9-5761-492E-83B7-86F2115F7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A38814E-F6E8-4FB3-B318-2717FBA81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B88D7F3-1F31-44C9-BED3-BC1F2C46A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5876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4CB689-97BB-4CFB-A271-6315F1E7F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AB76B7-0EEC-4C36-BF7E-754B6D7D6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E8D6F0D-71F1-460B-8379-AEAE359CF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849FC03-769E-4BDF-B9EC-E178298E3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0F3FB1B-18CA-40C8-863F-EE997740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F14B9B8-7082-4F1C-9597-691B505B7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3020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61E693-D934-47F1-93F4-4DB0D39D5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249AED2-CA75-4F1A-B41F-78B093E01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2DC8B4F-9DA5-4B78-B683-467C31910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811693-7E99-4402-8FB8-28BF619CC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997068-4801-44DC-B567-2D8EEED2A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05930F-F951-4CCF-BA57-1E87955DE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3434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C8E8107-3919-42E2-9D91-36F35FC12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F86B188-7E53-46A2-BCA2-F414EE346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006F00-4259-451C-A1FF-018A14A32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979D2-B659-4293-915F-8DE154F4BFD3}" type="datetimeFigureOut">
              <a:rPr lang="en-IN" smtClean="0"/>
              <a:pPr/>
              <a:t>05-05-2022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4D3F75-6A36-429A-AF7B-694BA583B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21A24C-507B-45AD-8A18-E4801DBEA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FD7D2-C45C-43BF-AFCA-E9EECD9E5DD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9238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9540E5-5709-45AC-A40D-F3359E62C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3269" y="1600200"/>
            <a:ext cx="9144000" cy="121004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COMPUTER LANGUAGES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760757-8271-4574-9C6E-FDD6332B5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41983"/>
            <a:ext cx="9144000" cy="2315817"/>
          </a:xfrm>
        </p:spPr>
        <p:txBody>
          <a:bodyPr/>
          <a:lstStyle/>
          <a:p>
            <a:pPr marL="0" lvl="0" indent="0" algn="ctr" rtl="0">
              <a:spcBef>
                <a:spcPts val="46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 dirty="0">
                <a:solidFill>
                  <a:schemeClr val="dk1"/>
                </a:solidFill>
              </a:rPr>
              <a:t>CLASS VI CH2</a:t>
            </a:r>
          </a:p>
          <a:p>
            <a:pPr marL="0" lvl="0" indent="0" algn="ctr" rtl="0">
              <a:spcBef>
                <a:spcPts val="46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 dirty="0">
                <a:solidFill>
                  <a:schemeClr val="dk1"/>
                </a:solidFill>
              </a:rPr>
              <a:t>By: ASHISH RAY</a:t>
            </a:r>
            <a:endParaRPr lang="en-US" sz="3200" dirty="0"/>
          </a:p>
          <a:p>
            <a:pPr marL="0" lvl="0" indent="0" algn="ctr" rtl="0">
              <a:spcBef>
                <a:spcPts val="46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en-US" sz="3200" dirty="0">
              <a:solidFill>
                <a:schemeClr val="dk1"/>
              </a:solidFill>
            </a:endParaRPr>
          </a:p>
          <a:p>
            <a:endParaRPr lang="en-IN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xmlns="" id="{76E1CB17-D14B-4CAA-A1AC-EE5CF6C5A59F}"/>
              </a:ext>
            </a:extLst>
          </p:cNvPr>
          <p:cNvSpPr/>
          <p:nvPr/>
        </p:nvSpPr>
        <p:spPr>
          <a:xfrm>
            <a:off x="9982200" y="457200"/>
            <a:ext cx="1578864" cy="783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Google Shape;54;p1">
            <a:extLst>
              <a:ext uri="{FF2B5EF4-FFF2-40B4-BE49-F238E27FC236}">
                <a16:creationId xmlns:a16="http://schemas.microsoft.com/office/drawing/2014/main" xmlns="" id="{3FD960FB-7C46-4F3F-862E-0436E076698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552488"/>
            <a:ext cx="12329962" cy="13658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4538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DC69BA-5341-41EC-ABC7-9A8970D7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HOME ASSIGNMENT</a:t>
            </a:r>
            <a:endParaRPr lang="en-IN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A4CA5C-26CE-4344-9D48-FD91B4A24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IN" sz="2000" dirty="0"/>
              <a:t>What is continuum ?</a:t>
            </a:r>
          </a:p>
          <a:p>
            <a:pPr>
              <a:buFont typeface="+mj-lt"/>
              <a:buAutoNum type="arabicPeriod"/>
            </a:pPr>
            <a:r>
              <a:rPr lang="en-IN" sz="2000" dirty="0"/>
              <a:t>What is edge ?</a:t>
            </a:r>
          </a:p>
          <a:p>
            <a:pPr>
              <a:buFont typeface="+mj-lt"/>
              <a:buAutoNum type="arabicPeriod"/>
            </a:pPr>
            <a:r>
              <a:rPr lang="en-IN" sz="2000" dirty="0"/>
              <a:t>What is the shortcut key to create a new desktop?</a:t>
            </a:r>
          </a:p>
          <a:p>
            <a:pPr>
              <a:buFont typeface="+mj-lt"/>
              <a:buAutoNum type="arabicPeriod"/>
            </a:pPr>
            <a:r>
              <a:rPr lang="en-IN" sz="2000"/>
              <a:t>What is windows hello ?</a:t>
            </a:r>
            <a:endParaRPr lang="en-IN" sz="2000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xmlns="" id="{E9E6CE46-38D5-43A4-BCD8-35495501D240}"/>
              </a:ext>
            </a:extLst>
          </p:cNvPr>
          <p:cNvSpPr/>
          <p:nvPr/>
        </p:nvSpPr>
        <p:spPr>
          <a:xfrm>
            <a:off x="10424963" y="230188"/>
            <a:ext cx="1578864" cy="783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497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B6B3ED-017A-4B33-B10C-16EE229F6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lnSpc>
                <a:spcPct val="115000"/>
              </a:lnSpc>
              <a:buClr>
                <a:srgbClr val="000000"/>
              </a:buClr>
              <a:buSzPts val="4000"/>
              <a:buNone/>
            </a:pPr>
            <a:endParaRPr lang="en-US" sz="40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algn="ctr">
              <a:lnSpc>
                <a:spcPct val="115000"/>
              </a:lnSpc>
              <a:buClr>
                <a:srgbClr val="000000"/>
              </a:buClr>
              <a:buSzPts val="4000"/>
              <a:buNone/>
            </a:pPr>
            <a:r>
              <a:rPr lang="en-US" sz="4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</a:p>
          <a:p>
            <a:pPr indent="0" algn="ctr">
              <a:lnSpc>
                <a:spcPct val="115000"/>
              </a:lnSpc>
              <a:buClr>
                <a:srgbClr val="000000"/>
              </a:buClr>
              <a:buSzPts val="4000"/>
              <a:buNone/>
            </a:pPr>
            <a:r>
              <a:rPr lang="en-US" sz="40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</a:p>
          <a:p>
            <a:endParaRPr lang="en-IN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xmlns="" id="{ACD21E13-E2D2-4B97-A7EE-F1CF336DD778}"/>
              </a:ext>
            </a:extLst>
          </p:cNvPr>
          <p:cNvSpPr/>
          <p:nvPr/>
        </p:nvSpPr>
        <p:spPr>
          <a:xfrm>
            <a:off x="10347515" y="183491"/>
            <a:ext cx="1578864" cy="783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9300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40</Words>
  <Application>Microsoft Office PowerPoint</Application>
  <PresentationFormat>Custom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COMPUTER LANGUAGES</vt:lpstr>
      <vt:lpstr>HOME ASSIGNMENT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APPLICATIONS AND  SECURITY</dc:title>
  <dc:creator>GITASHREE NAYAK</dc:creator>
  <cp:lastModifiedBy>Ashish Ray</cp:lastModifiedBy>
  <cp:revision>51</cp:revision>
  <dcterms:created xsi:type="dcterms:W3CDTF">2021-12-05T13:26:37Z</dcterms:created>
  <dcterms:modified xsi:type="dcterms:W3CDTF">2022-05-05T04:03:42Z</dcterms:modified>
</cp:coreProperties>
</file>