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81" r:id="rId7"/>
    <p:sldId id="264" r:id="rId8"/>
    <p:sldId id="282" r:id="rId9"/>
    <p:sldId id="283" r:id="rId10"/>
    <p:sldId id="284" r:id="rId11"/>
    <p:sldId id="279" r:id="rId12"/>
    <p:sldId id="278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2653" autoAdjust="0"/>
  </p:normalViewPr>
  <p:slideViewPr>
    <p:cSldViewPr snapToGrid="0">
      <p:cViewPr varScale="1">
        <p:scale>
          <a:sx n="61" d="100"/>
          <a:sy n="61" d="100"/>
        </p:scale>
        <p:origin x="7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NETWORKING CONCEPT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MESH TOPOLOGY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24986E-10B3-45BF-A5CB-9231BA7EAB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sz="2800" dirty="0"/>
              <a:t>In mesh  topology, each node is connected to every other node  in the network.</a:t>
            </a:r>
          </a:p>
          <a:p>
            <a:r>
              <a:rPr lang="en-IN" sz="2800" dirty="0"/>
              <a:t>It is commonly used in wireless network.</a:t>
            </a:r>
          </a:p>
          <a:p>
            <a:r>
              <a:rPr lang="en-IN" sz="2800" dirty="0"/>
              <a:t>It is expensive as compared to other network.</a:t>
            </a: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4AA9249-5369-4553-B165-E640AACD4A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6985443" y="1371388"/>
            <a:ext cx="4352925" cy="526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49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Network topology refers to the layout layout in which various components of network, like nodes, links, peripherals etc.</a:t>
            </a:r>
          </a:p>
          <a:p>
            <a:r>
              <a:rPr lang="en-IN" sz="2000" dirty="0"/>
              <a:t>This topology uses a single communication line or main cable to which all the nodes are connected.</a:t>
            </a:r>
          </a:p>
          <a:p>
            <a:r>
              <a:rPr lang="en-IN" sz="2000" dirty="0"/>
              <a:t>In star topology each computer is connected to a central computer using point to point connection.</a:t>
            </a:r>
          </a:p>
          <a:p>
            <a:r>
              <a:rPr lang="en-IN" sz="2000" dirty="0"/>
              <a:t>The central computer act as a Hub.</a:t>
            </a:r>
          </a:p>
          <a:p>
            <a:r>
              <a:rPr lang="en-IN" sz="2000" dirty="0"/>
              <a:t>In Ring topology all nodes in the network are connected in a circular manner.</a:t>
            </a:r>
          </a:p>
          <a:p>
            <a:endParaRPr lang="en-IN" sz="2000" dirty="0"/>
          </a:p>
          <a:p>
            <a:r>
              <a:rPr lang="en-IN" sz="2000" dirty="0"/>
              <a:t>In mesh  topology, each node is connected to every other node  in the network.</a:t>
            </a:r>
          </a:p>
          <a:p>
            <a:endParaRPr lang="en-IN" sz="2000" dirty="0"/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Question 5(Page 18)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TOPOLOGY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POINT TO POINT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BUS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STAR TOPOLOGY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RING TOPOLOGY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TREE TOPOLOGY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MESH TOPOLOGY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NETWORK TOPOLOGY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2E2F89-77A5-4BFE-A56F-F64EFE1B8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0FFC5F46-4587-4E1E-B180-989F169F2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62013" y="1619765"/>
            <a:ext cx="11011301" cy="48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rgbClr val="FF0000"/>
                </a:solidFill>
              </a:rPr>
              <a:t>PAN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0F1D8D-0F4D-4957-9B16-3A24D6085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Pan is computer network that is mainly created for an individual person. It is used for communication among devices, such as laptops, mobiles, phones, smart tv etc.</a:t>
            </a:r>
          </a:p>
          <a:p>
            <a:r>
              <a:rPr lang="en-IN" sz="2000" dirty="0"/>
              <a:t>PAN can either be wired or wireless.it covers a range less than 10 meters(30  feet).</a:t>
            </a:r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CFDDAD-332C-4335-9271-37CD685FB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379" y="2911996"/>
            <a:ext cx="3479259" cy="3024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C98E3A-98D7-45F7-9BEF-BAB730791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364" y="3228056"/>
            <a:ext cx="2898339" cy="2708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POINT TO POINT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7A13B5-6E09-444F-8120-2C71AB1AE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50255" y="1927909"/>
            <a:ext cx="115118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13E3-DCEE-493D-AA9E-045EB8547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BUS TOPOLOGY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9B04B51-472C-41AA-BA6D-517E7B64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This topology uses a single communication line or main cable to which all the nodes are connected.</a:t>
            </a:r>
          </a:p>
          <a:p>
            <a:r>
              <a:rPr lang="en-IN" sz="2000" dirty="0"/>
              <a:t>This cable act as a backbone for the for the network.</a:t>
            </a:r>
          </a:p>
          <a:p>
            <a:r>
              <a:rPr lang="en-IN" sz="2000" dirty="0"/>
              <a:t>One disadvantage is if the main cable falls, the entire networks became unstable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6BF714-DBAF-4BED-9AC2-50692A356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899" y="3429000"/>
            <a:ext cx="6315767" cy="324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5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STAR TOPOLOGY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DB45879-A10D-46E4-9BA9-EF4ED42DD5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6841" y="1825625"/>
            <a:ext cx="5672959" cy="4351338"/>
          </a:xfrm>
        </p:spPr>
        <p:txBody>
          <a:bodyPr/>
          <a:lstStyle/>
          <a:p>
            <a:r>
              <a:rPr lang="en-IN" sz="2000" dirty="0"/>
              <a:t>In star topology each computer is connected to a central computer using point to point connection.</a:t>
            </a:r>
          </a:p>
          <a:p>
            <a:r>
              <a:rPr lang="en-IN" sz="2000" dirty="0"/>
              <a:t>The central computer act as a Hub.</a:t>
            </a:r>
          </a:p>
          <a:p>
            <a:endParaRPr lang="en-IN" sz="2000" dirty="0"/>
          </a:p>
          <a:p>
            <a:r>
              <a:rPr lang="en-IN" sz="2000" dirty="0"/>
              <a:t>If any one computer in the network falls, the other connections remain intact.</a:t>
            </a:r>
          </a:p>
          <a:p>
            <a:endParaRPr lang="en-IN" sz="2000" dirty="0"/>
          </a:p>
          <a:p>
            <a:r>
              <a:rPr lang="en-IN" sz="2000" dirty="0"/>
              <a:t>But if central Hub falls then the entire network goes down.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84A08F7-2B85-4E56-8B53-4C9B9823E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96621B-4762-4ACB-A4FB-3D1FA2517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697" y="1825625"/>
            <a:ext cx="5322633" cy="422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RING TOPOLOGY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0F02D2A-D553-439F-81E9-D13815DEFD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sz="2000" dirty="0"/>
              <a:t>All nodes in the network are connected in a circular manner.</a:t>
            </a:r>
          </a:p>
          <a:p>
            <a:r>
              <a:rPr lang="en-IN" sz="2000" dirty="0"/>
              <a:t>The main disadvantages of this topology is that if one workstation goes down , then the entire networks gets affected.</a:t>
            </a:r>
          </a:p>
          <a:p>
            <a:endParaRPr lang="en-IN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C3BBA1D-CDA4-40CF-888F-2E15313368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F1F6883-135C-4126-8F9F-A1E9C4B87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59343" y="1338481"/>
            <a:ext cx="4207313" cy="51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4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TREE TOPOLOGY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B40110-AA93-4578-B3BD-DF0B90B361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sz="2000" dirty="0"/>
              <a:t>In this tree topology, the expansion of network is passible and easy but maintenance is difficult.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2DFEA13-D923-4458-B4BD-1B474168AE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6727605" y="1270222"/>
            <a:ext cx="4667251" cy="57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383</Words>
  <Application>Microsoft Office PowerPoint</Application>
  <PresentationFormat>Widescreen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NETWORKING CONCEPT</vt:lpstr>
      <vt:lpstr>LEARNING OUTCOME</vt:lpstr>
      <vt:lpstr>NETWORK TOPOLOGY</vt:lpstr>
      <vt:lpstr>PAN</vt:lpstr>
      <vt:lpstr>POINT TO POINT</vt:lpstr>
      <vt:lpstr>BUS TOPOLOGY</vt:lpstr>
      <vt:lpstr>STAR TOPOLOGY</vt:lpstr>
      <vt:lpstr>RING TOPOLOGY</vt:lpstr>
      <vt:lpstr>TREE TOPOLOGY</vt:lpstr>
      <vt:lpstr>MESH TOPOLOGY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56</cp:revision>
  <dcterms:created xsi:type="dcterms:W3CDTF">2021-12-05T13:26:37Z</dcterms:created>
  <dcterms:modified xsi:type="dcterms:W3CDTF">2022-02-19T07:35:47Z</dcterms:modified>
</cp:coreProperties>
</file>