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81" r:id="rId7"/>
    <p:sldId id="264" r:id="rId8"/>
    <p:sldId id="282" r:id="rId9"/>
    <p:sldId id="283" r:id="rId10"/>
    <p:sldId id="279" r:id="rId11"/>
    <p:sldId id="278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19-02-2022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NETWORKING CONCEPT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000" dirty="0"/>
              <a:t>Networking is defined as set of one or more autonomous computer or peripherals are connected through wire or wireless to share their files and resources among them.</a:t>
            </a:r>
          </a:p>
          <a:p>
            <a:r>
              <a:rPr lang="en-IN" sz="2000" dirty="0"/>
              <a:t>The advantages are </a:t>
            </a:r>
          </a:p>
          <a:p>
            <a:r>
              <a:rPr lang="en-IN" sz="2000" dirty="0"/>
              <a:t>Efficient use of storage medium</a:t>
            </a:r>
          </a:p>
          <a:p>
            <a:r>
              <a:rPr lang="en-IN" sz="2000" dirty="0"/>
              <a:t>Reduction in Hardware cost </a:t>
            </a:r>
          </a:p>
          <a:p>
            <a:r>
              <a:rPr lang="en-IN" sz="2000" dirty="0" err="1"/>
              <a:t>Efficency</a:t>
            </a:r>
            <a:endParaRPr lang="en-IN" sz="2000" dirty="0"/>
          </a:p>
          <a:p>
            <a:r>
              <a:rPr lang="en-IN" sz="2000" dirty="0"/>
              <a:t>Quickest Document Delivery. Etc</a:t>
            </a:r>
          </a:p>
          <a:p>
            <a:r>
              <a:rPr lang="en-IN" sz="2000" dirty="0"/>
              <a:t>Modem is modulator and demodulator.</a:t>
            </a:r>
          </a:p>
          <a:p>
            <a:r>
              <a:rPr lang="en-IN" sz="2000" dirty="0"/>
              <a:t>Router is used to connect multiple device wirelessly.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What is Networking?</a:t>
            </a:r>
          </a:p>
          <a:p>
            <a:pPr marL="0" indent="0">
              <a:buNone/>
            </a:pPr>
            <a:r>
              <a:rPr lang="en-US" sz="2000" dirty="0"/>
              <a:t>Write down the advantages of Networking? </a:t>
            </a:r>
          </a:p>
          <a:p>
            <a:pPr marL="0" indent="0">
              <a:buNone/>
            </a:pPr>
            <a:r>
              <a:rPr lang="en-US" sz="2000" dirty="0"/>
              <a:t>How many components are required for networking?</a:t>
            </a:r>
          </a:p>
          <a:p>
            <a:pPr marL="0" indent="0">
              <a:buNone/>
            </a:pPr>
            <a:r>
              <a:rPr lang="en-US" sz="2000" dirty="0"/>
              <a:t>What is Modem? </a:t>
            </a:r>
            <a:endParaRPr lang="en-IN" sz="2000" dirty="0"/>
          </a:p>
          <a:p>
            <a:pPr marL="0" indent="0">
              <a:buNone/>
            </a:pPr>
            <a:r>
              <a:rPr lang="en-IN" sz="2000" dirty="0"/>
              <a:t>What is Router?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IN" sz="2800" b="1" i="1" dirty="0">
                <a:solidFill>
                  <a:srgbClr val="FF0000"/>
                </a:solidFill>
              </a:rPr>
              <a:t>Learn the definition of Networking and its example.</a:t>
            </a:r>
          </a:p>
          <a:p>
            <a:pPr>
              <a:lnSpc>
                <a:spcPct val="200000"/>
              </a:lnSpc>
            </a:pPr>
            <a:r>
              <a:rPr lang="en-IN" sz="2800" b="1" i="1" dirty="0">
                <a:solidFill>
                  <a:srgbClr val="FF0000"/>
                </a:solidFill>
              </a:rPr>
              <a:t>Learn and remember the advantages of Networking.</a:t>
            </a:r>
          </a:p>
          <a:p>
            <a:pPr>
              <a:lnSpc>
                <a:spcPct val="200000"/>
              </a:lnSpc>
            </a:pPr>
            <a:r>
              <a:rPr lang="en-IN" sz="2800" b="1" i="1" dirty="0">
                <a:solidFill>
                  <a:srgbClr val="FF0000"/>
                </a:solidFill>
              </a:rPr>
              <a:t>Learn the components that are used for networking.</a:t>
            </a:r>
          </a:p>
          <a:p>
            <a:pPr>
              <a:lnSpc>
                <a:spcPct val="200000"/>
              </a:lnSpc>
            </a:pPr>
            <a:endParaRPr lang="en-IN" sz="2800" b="1" i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NETWORKING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F2E2F89-77A5-4BFE-A56F-F64EFE1B8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r>
              <a:rPr lang="en-IN" sz="2200" dirty="0"/>
              <a:t>A computer network can be defined as a group of computers and other peripherals devices that are linked together for the purpose of sharing data and hardware resources.</a:t>
            </a:r>
          </a:p>
          <a:p>
            <a:r>
              <a:rPr lang="en-IN" sz="2200" dirty="0"/>
              <a:t>Each computer in a network is called node.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8B4DF1-D50B-42D3-AB5A-4D0D76BF4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346" y="1690688"/>
            <a:ext cx="5969307" cy="269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600" b="1" dirty="0">
                <a:solidFill>
                  <a:srgbClr val="FF0000"/>
                </a:solidFill>
              </a:rPr>
              <a:t>ADVANTAGES OF NETWORKING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0F1D8D-0F4D-4957-9B16-3A24D6085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2000" b="1" u="sng" dirty="0"/>
              <a:t>EFFICIENT USE OF STORAGE MEDIA</a:t>
            </a:r>
          </a:p>
          <a:p>
            <a:pPr marL="0" indent="0">
              <a:buNone/>
            </a:pPr>
            <a:r>
              <a:rPr lang="en-IN" sz="2000" dirty="0"/>
              <a:t>It is better to have one big  hard disk in the server than to have small hard disk in different computers.</a:t>
            </a:r>
          </a:p>
          <a:p>
            <a:pPr marL="0" indent="0">
              <a:buNone/>
            </a:pPr>
            <a:r>
              <a:rPr lang="en-IN" sz="2000" b="1" u="sng" dirty="0"/>
              <a:t>PRESERVING INFORMATION</a:t>
            </a:r>
          </a:p>
          <a:p>
            <a:pPr marL="0" indent="0">
              <a:buNone/>
            </a:pPr>
            <a:r>
              <a:rPr lang="en-IN" sz="2000" dirty="0"/>
              <a:t>When you keep back ups on a central computer , you have one place to look for the lost information.</a:t>
            </a:r>
          </a:p>
          <a:p>
            <a:pPr marL="0" indent="0">
              <a:buNone/>
            </a:pPr>
            <a:r>
              <a:rPr lang="en-IN" sz="2000" b="1" u="sng" dirty="0"/>
              <a:t>REDUCTION IN HARDWARE COST</a:t>
            </a:r>
          </a:p>
          <a:p>
            <a:pPr marL="0" indent="0">
              <a:buNone/>
            </a:pPr>
            <a:r>
              <a:rPr lang="en-IN" sz="2000" dirty="0"/>
              <a:t>The hardware devices that are not used very often like modems, printers, scanner, CD drive  van be shared.it reduces the cost of hardware cost of the hardware.</a:t>
            </a:r>
          </a:p>
          <a:p>
            <a:pPr marL="0" indent="0">
              <a:buNone/>
            </a:pPr>
            <a:r>
              <a:rPr lang="en-IN" sz="2000" b="1" u="sng" dirty="0"/>
              <a:t>EFFICIENCY</a:t>
            </a:r>
          </a:p>
          <a:p>
            <a:pPr marL="0" indent="0">
              <a:buNone/>
            </a:pPr>
            <a:r>
              <a:rPr lang="en-IN" sz="2000" dirty="0"/>
              <a:t>In a network, deletion, modification, or upgradation of software or data to be done at a single point only. This brings more efficiency and effective ness  into a working system.</a:t>
            </a:r>
          </a:p>
          <a:p>
            <a:pPr marL="0" indent="0">
              <a:buNone/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REDUNDANCY</a:t>
            </a:r>
          </a:p>
          <a:p>
            <a:pPr marL="0" indent="0">
              <a:buNone/>
            </a:pPr>
            <a:r>
              <a:rPr lang="en-US" sz="2000" dirty="0"/>
              <a:t>By sharing the soft copy of a file over a network, need to share paper copies  of reports or any other information can be eliminated or greatly reduced.</a:t>
            </a:r>
          </a:p>
          <a:p>
            <a:pPr marL="0" indent="0">
              <a:buNone/>
            </a:pPr>
            <a:r>
              <a:rPr lang="en-US" sz="2000" b="1" u="sng" dirty="0"/>
              <a:t>QUICKEST DOCUMENT DELIVERY</a:t>
            </a:r>
          </a:p>
          <a:p>
            <a:pPr marL="0" indent="0">
              <a:buNone/>
            </a:pPr>
            <a:r>
              <a:rPr lang="en-US" sz="2000" dirty="0"/>
              <a:t>Soft copies can be delivered from one copies to another throughout the world.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endParaRPr lang="en-IN" sz="20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D13E3-DCEE-493D-AA9E-045EB8547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NETWORKING CARD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B998ABE-0586-44C5-9BED-A8A539515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1004285"/>
          </a:xfrm>
        </p:spPr>
        <p:txBody>
          <a:bodyPr>
            <a:normAutofit lnSpcReduction="10000"/>
          </a:bodyPr>
          <a:lstStyle/>
          <a:p>
            <a:r>
              <a:rPr lang="en-IN" b="0" dirty="0"/>
              <a:t>Ethernet Network card is the most commonly used network card is the most commonly net work card.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FD14992-08CD-47F0-BA51-C8AA02848E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4547" y="1888439"/>
            <a:ext cx="4793381" cy="3684588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4A8319B-CD95-461C-9EDD-BD9A7B854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endParaRPr lang="en-IN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7666B1A-1212-4788-9DC2-32CA029E06A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9453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NETWORKING CABLE AND MODEM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2" y="1612489"/>
            <a:ext cx="8008221" cy="5122607"/>
          </a:xfrm>
        </p:spPr>
        <p:txBody>
          <a:bodyPr>
            <a:normAutofit/>
          </a:bodyPr>
          <a:lstStyle/>
          <a:p>
            <a:r>
              <a:rPr lang="en-IN" sz="2000" dirty="0"/>
              <a:t>Modern Ethernet networks use twisted pair cable containing 8 wires. </a:t>
            </a:r>
          </a:p>
          <a:p>
            <a:endParaRPr lang="en-IN" sz="2000" dirty="0"/>
          </a:p>
          <a:p>
            <a:endParaRPr lang="en-IN" sz="2000" dirty="0"/>
          </a:p>
          <a:p>
            <a:r>
              <a:rPr lang="en-IN" sz="2000" dirty="0"/>
              <a:t>A  modem enables you to connect your computer  to internet through wire or wirelessly.</a:t>
            </a:r>
          </a:p>
          <a:p>
            <a:endParaRPr lang="en-IN" sz="2000" dirty="0"/>
          </a:p>
          <a:p>
            <a:r>
              <a:rPr lang="en-IN" sz="2000" dirty="0"/>
              <a:t>Mode converts digital signals of a computer into analog signal signals to enable their transmission via telephone lines.</a:t>
            </a:r>
          </a:p>
          <a:p>
            <a:endParaRPr lang="en-IN" sz="2000" dirty="0"/>
          </a:p>
          <a:p>
            <a:endParaRPr lang="en-IN" sz="20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408E82A-DE54-47FE-BD34-069FD3517F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022186" y="1924870"/>
            <a:ext cx="2390168" cy="4238381"/>
          </a:xfrm>
        </p:spPr>
      </p:pic>
      <p:pic>
        <p:nvPicPr>
          <p:cNvPr id="10" name="Picture 9" descr="cbse-notes-for-class-8-computer-in-action-networking-concepts-19">
            <a:extLst>
              <a:ext uri="{FF2B5EF4-FFF2-40B4-BE49-F238E27FC236}">
                <a16:creationId xmlns:a16="http://schemas.microsoft.com/office/drawing/2014/main" id="{45372A6D-A495-4D91-925C-286270C615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05" y="4989830"/>
            <a:ext cx="6030595" cy="1503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HUBS AND SWITCHES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IN" sz="2000" dirty="0"/>
          </a:p>
          <a:p>
            <a:pPr marL="0" indent="0">
              <a:buNone/>
            </a:pPr>
            <a:r>
              <a:rPr lang="en-IN" sz="2000" dirty="0"/>
              <a:t>When network has more than one computer, they are connected through hubs or switches.</a:t>
            </a:r>
          </a:p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r>
              <a:rPr lang="en-IN" sz="2000" dirty="0"/>
              <a:t>Basically Hub/Switch is a box with set of RJ-45 ports.</a:t>
            </a:r>
          </a:p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r>
              <a:rPr lang="en-IN" sz="2000" dirty="0"/>
              <a:t>Each computer in a network is connected to the hub/switch via Ethernet cable.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Content Placeholder 8" descr="cbse-notes-for-class-8-computer-in-action-networking-concepts-21">
            <a:extLst>
              <a:ext uri="{FF2B5EF4-FFF2-40B4-BE49-F238E27FC236}">
                <a16:creationId xmlns:a16="http://schemas.microsoft.com/office/drawing/2014/main" id="{CF5A24D1-F29D-412B-AB68-0D4C19D10B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54701"/>
            <a:ext cx="5181600" cy="1321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bse-notes-for-class-8-computer-in-action-networking-concepts-22">
            <a:extLst>
              <a:ext uri="{FF2B5EF4-FFF2-40B4-BE49-F238E27FC236}">
                <a16:creationId xmlns:a16="http://schemas.microsoft.com/office/drawing/2014/main" id="{3BA17243-7F8A-4FA4-B8A8-A755E4009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01294"/>
            <a:ext cx="5257800" cy="1533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554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ROUTERS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Access point or routers have a wireless antenna, which increase the communication range of radio signals.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Content Placeholder 11" descr="cbse-notes-for-class-8-computer-in-action-networking-concepts-23">
            <a:extLst>
              <a:ext uri="{FF2B5EF4-FFF2-40B4-BE49-F238E27FC236}">
                <a16:creationId xmlns:a16="http://schemas.microsoft.com/office/drawing/2014/main" id="{7D79CB3E-67AD-4D3D-ADDE-C6217DD565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423" y="1825625"/>
            <a:ext cx="5227641" cy="38629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176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483</Words>
  <Application>Microsoft Office PowerPoint</Application>
  <PresentationFormat>Widescreen</PresentationFormat>
  <Paragraphs>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NETWORKING CONCEPT</vt:lpstr>
      <vt:lpstr>LEARNING OUTCOME</vt:lpstr>
      <vt:lpstr>NETWORKING</vt:lpstr>
      <vt:lpstr>ADVANTAGES OF NETWORKING</vt:lpstr>
      <vt:lpstr>PowerPoint Presentation</vt:lpstr>
      <vt:lpstr>NETWORKING CARD</vt:lpstr>
      <vt:lpstr>NETWORKING CABLE AND MODEM</vt:lpstr>
      <vt:lpstr>HUBS AND SWITCHES</vt:lpstr>
      <vt:lpstr>ROUTERS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54</cp:revision>
  <dcterms:created xsi:type="dcterms:W3CDTF">2021-12-05T13:26:37Z</dcterms:created>
  <dcterms:modified xsi:type="dcterms:W3CDTF">2022-02-19T06:42:01Z</dcterms:modified>
</cp:coreProperties>
</file>