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81" r:id="rId7"/>
    <p:sldId id="264" r:id="rId8"/>
    <p:sldId id="282" r:id="rId9"/>
    <p:sldId id="283" r:id="rId10"/>
    <p:sldId id="284" r:id="rId11"/>
    <p:sldId id="279" r:id="rId12"/>
    <p:sldId id="278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NETWORKING CONCEPT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PEER-TO-PEER NETWORK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24986E-10B3-45BF-A5CB-9231BA7EA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EF5ED-AD63-46B6-8809-4F750AAFB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14400" y="1825624"/>
            <a:ext cx="10318282" cy="420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49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LAN is local area network used to connect computers within a small geographical area like one or two room or buildings, or Campus.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PAN  is the personal area network used to connect multiple device within a house to connect tv, iPod, laptop, mobile etc.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MAN is  metropolitan area network which connect devices with in a city for example city cable.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WAN is the Wide area network which connect computers with a country or world for example telecommunication system of a country, ATMs of MNCs etc.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Question 2,3,4(Page 17,18)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PAN (PERSONAL AREA NETWORK)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LAN (LOCAL AREA NETWORK)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MAN (METRO AREA  NETWORK)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WAN (WIDE AREA NETWORK)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TYPES OF NETWORK </a:t>
            </a:r>
            <a:endParaRPr lang="en-I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TYPES OF NETWORK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2E2F89-77A5-4BFE-A56F-F64EFE1B8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b="1" dirty="0"/>
              <a:t>There are four types of network</a:t>
            </a:r>
          </a:p>
          <a:p>
            <a:r>
              <a:rPr lang="en-IN" sz="2000" b="1" dirty="0"/>
              <a:t>PAN</a:t>
            </a:r>
          </a:p>
          <a:p>
            <a:r>
              <a:rPr lang="en-IN" sz="2000" b="1" dirty="0"/>
              <a:t>LAN </a:t>
            </a:r>
          </a:p>
          <a:p>
            <a:r>
              <a:rPr lang="en-IN" sz="2000" b="1" dirty="0"/>
              <a:t>MAN</a:t>
            </a:r>
          </a:p>
          <a:p>
            <a:r>
              <a:rPr lang="en-IN" sz="2000" b="1" dirty="0"/>
              <a:t>WAN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rgbClr val="FF0000"/>
                </a:solidFill>
              </a:rPr>
              <a:t>PAN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0F1D8D-0F4D-4957-9B16-3A24D6085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Pan is computer network that is mainly created for an individual person. It is used for communication among devices, such as laptops, mobiles, phones, smart tv etc.</a:t>
            </a:r>
          </a:p>
          <a:p>
            <a:r>
              <a:rPr lang="en-IN" sz="2000" dirty="0"/>
              <a:t>PAN can either be wired or wireless.it covers a range less than 10 meters(30  feet).</a:t>
            </a:r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CFDDAD-332C-4335-9271-37CD685FB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379" y="2911996"/>
            <a:ext cx="3479259" cy="3024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C98E3A-98D7-45F7-9BEF-BAB730791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364" y="3228056"/>
            <a:ext cx="2898339" cy="2708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LAN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dirty="0"/>
              <a:t>In LAN two or more computers and peripheral devices are connected within a small area such as room, offices, building, or a campus.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4CB2EB-C26E-4CC9-98F2-B05CEDBC9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388" y="2612348"/>
            <a:ext cx="4752528" cy="344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13E3-DCEE-493D-AA9E-045EB8547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MAN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9B04B51-472C-41AA-BA6D-517E7B64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MAN is a large network than LAN. It is spread across a city. Since it covers a city, it is called metropolitan. Most common example is </a:t>
            </a:r>
            <a:r>
              <a:rPr lang="en-IN" sz="2000" b="1" dirty="0"/>
              <a:t>city cable</a:t>
            </a:r>
            <a:r>
              <a:rPr lang="en-IN" sz="2000" dirty="0"/>
              <a:t>.</a:t>
            </a:r>
          </a:p>
          <a:p>
            <a:endParaRPr lang="en-IN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C2E8B0-9AB2-49A5-9129-D943CB8C1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829028" y="1574444"/>
            <a:ext cx="3574626" cy="590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5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WAN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DB45879-A10D-46E4-9BA9-EF4ED42DD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/>
              <a:t>it connect two or more computers located at distance places like city or country.</a:t>
            </a:r>
          </a:p>
          <a:p>
            <a:r>
              <a:rPr lang="en-IN" sz="2000" dirty="0"/>
              <a:t>For example Telecommunication system of a country, Banking system, MNC banking system etc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 descr="cbse-notes-for-class-8-computer-in-action-networking-concepts-5">
            <a:extLst>
              <a:ext uri="{FF2B5EF4-FFF2-40B4-BE49-F238E27FC236}">
                <a16:creationId xmlns:a16="http://schemas.microsoft.com/office/drawing/2014/main" id="{146C8225-BCA6-489D-835C-70CA1A22FE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324" y="2752825"/>
            <a:ext cx="7267875" cy="3559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NETWORKING ARCHITECTURE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CD3FC2FC-59FF-49EB-A61D-A8B516A02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905802"/>
            <a:ext cx="10515600" cy="3734602"/>
          </a:xfrm>
        </p:spPr>
      </p:pic>
    </p:spTree>
    <p:extLst>
      <p:ext uri="{BB962C8B-B14F-4D97-AF65-F5344CB8AC3E}">
        <p14:creationId xmlns:p14="http://schemas.microsoft.com/office/powerpoint/2010/main" val="223554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CLIENT-SERVER NETWORK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F74DD90F-31C2-4ADB-9C61-9C60C0CD7B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753888"/>
            <a:ext cx="10515600" cy="428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313</Words>
  <Application>Microsoft Office PowerPoint</Application>
  <PresentationFormat>Widescreen</PresentationFormat>
  <Paragraphs>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NETWORKING CONCEPT</vt:lpstr>
      <vt:lpstr>LEARNING OUTCOME</vt:lpstr>
      <vt:lpstr>TYPES OF NETWORK</vt:lpstr>
      <vt:lpstr>PAN</vt:lpstr>
      <vt:lpstr>LAN</vt:lpstr>
      <vt:lpstr>MAN</vt:lpstr>
      <vt:lpstr>WAN</vt:lpstr>
      <vt:lpstr>NETWORKING ARCHITECTURE</vt:lpstr>
      <vt:lpstr>CLIENT-SERVER NETWORK</vt:lpstr>
      <vt:lpstr>PEER-TO-PEER NETWORK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55</cp:revision>
  <dcterms:created xsi:type="dcterms:W3CDTF">2021-12-05T13:26:37Z</dcterms:created>
  <dcterms:modified xsi:type="dcterms:W3CDTF">2022-02-19T06:57:53Z</dcterms:modified>
</cp:coreProperties>
</file>