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4" r:id="rId4"/>
    <p:sldId id="285" r:id="rId5"/>
    <p:sldId id="282" r:id="rId6"/>
    <p:sldId id="283" r:id="rId7"/>
    <p:sldId id="278" r:id="rId8"/>
    <p:sldId id="286" r:id="rId9"/>
    <p:sldId id="287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86" autoAdjust="0"/>
    <p:restoredTop sz="92653" autoAdjust="0"/>
  </p:normalViewPr>
  <p:slideViewPr>
    <p:cSldViewPr snapToGrid="0">
      <p:cViewPr varScale="1">
        <p:scale>
          <a:sx n="61" d="100"/>
          <a:sy n="61" d="100"/>
        </p:scale>
        <p:origin x="7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69ACE0-CAD9-4885-88D7-5022BF8DA1ED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9C1F3-273A-4065-A443-7506479A99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1425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39C1F3-273A-4065-A443-7506479A9939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5322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NETWORKING CONCEPT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CLASS VIII CH1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By: ASHISH RAY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1085577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ACCESS FILES FROM SHARED DRIVE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NETWORK SECURITY</a:t>
            </a:r>
          </a:p>
          <a:p>
            <a:endParaRPr lang="en-IN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RECAP</a:t>
            </a:r>
          </a:p>
          <a:p>
            <a:endParaRPr lang="en-IN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SHORT QUESTIONS DISCUSION</a:t>
            </a:r>
          </a:p>
          <a:p>
            <a:endParaRPr lang="en-IN" sz="2400" dirty="0"/>
          </a:p>
          <a:p>
            <a:pPr>
              <a:buFont typeface="Wingdings" panose="05000000000000000000" pitchFamily="2" charset="2"/>
              <a:buChar char="Ø"/>
            </a:pPr>
            <a:endParaRPr lang="en-I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ACCESSING FILES FROM A SHARED DRIVE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B7AF5F8-27A1-49C7-BA9F-10D2DB7C9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25866C7-1A44-4271-A750-B0FD476A0C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765679" y="-1397961"/>
            <a:ext cx="4792260" cy="1079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ACCESSING FILES FROM A SHARED DRIVE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B7AF5F8-27A1-49C7-BA9F-10D2DB7C9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7A80F0-03F7-45B8-9D77-DC6BB4B710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110831" y="-1447006"/>
            <a:ext cx="4351338" cy="1089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93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NETWORK SECURITY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8EB87BB-8A2F-4379-B703-899AE68FD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2979"/>
            <a:ext cx="10515600" cy="4673984"/>
          </a:xfrm>
        </p:spPr>
        <p:txBody>
          <a:bodyPr>
            <a:normAutofit/>
          </a:bodyPr>
          <a:lstStyle/>
          <a:p>
            <a:r>
              <a:rPr lang="en-IN" sz="2000" dirty="0"/>
              <a:t>Network security means protecting data and resources from any unauthorised access.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F1B4CFA-CE4F-414B-AAD5-AFC7A67DDD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746" y="1838648"/>
            <a:ext cx="10597054" cy="501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54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RECAP WHOLE CHAPTER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BB40110-AA93-4578-B3BD-DF0B90B36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1959"/>
            <a:ext cx="10515600" cy="4947716"/>
          </a:xfrm>
        </p:spPr>
        <p:txBody>
          <a:bodyPr>
            <a:normAutofit/>
          </a:bodyPr>
          <a:lstStyle/>
          <a:p>
            <a:endParaRPr lang="en-IN" sz="20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24DF22-BE18-464F-B78D-A64B4AF81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36" y="1255516"/>
            <a:ext cx="11235243" cy="560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76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FILL IN THE BLANKS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2485987-EF23-44ED-A0B1-F5E8E7B684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083" y="1450428"/>
            <a:ext cx="11919744" cy="527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413A8-91AC-4490-8DD9-02BA687AD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48488-78C8-48E9-899E-014670F82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A0993D-B4D9-4441-8009-A6DE81F0D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838198" y="1690687"/>
            <a:ext cx="10849303" cy="480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352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9C6DA-3A1E-43DB-A08E-D29DF014C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34E5B-45F3-41CB-AD03-D4837CE23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A57769-C8ED-43EF-8425-4F190DCB1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630621" y="1825624"/>
            <a:ext cx="10723178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337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1891</TotalTime>
  <Words>61</Words>
  <Application>Microsoft Office PowerPoint</Application>
  <PresentationFormat>Widescreen</PresentationFormat>
  <Paragraphs>23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NETWORKING CONCEPT</vt:lpstr>
      <vt:lpstr>LEARNING OUTCOME</vt:lpstr>
      <vt:lpstr>ACCESSING FILES FROM A SHARED DRIVE</vt:lpstr>
      <vt:lpstr>ACCESSING FILES FROM A SHARED DRIVE</vt:lpstr>
      <vt:lpstr>NETWORK SECURITY</vt:lpstr>
      <vt:lpstr>RECAP WHOLE CHAPTER</vt:lpstr>
      <vt:lpstr>FILL IN THE BLANKS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58</cp:revision>
  <dcterms:created xsi:type="dcterms:W3CDTF">2021-12-05T13:26:37Z</dcterms:created>
  <dcterms:modified xsi:type="dcterms:W3CDTF">2022-02-19T13:56:19Z</dcterms:modified>
</cp:coreProperties>
</file>