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77">
          <p15:clr>
            <a:srgbClr val="A4A3A4"/>
          </p15:clr>
        </p15:guide>
        <p15:guide id="2" pos="3312">
          <p15:clr>
            <a:srgbClr val="A4A3A4"/>
          </p15:clr>
        </p15:guide>
        <p15:guide id="3" pos="576">
          <p15:clr>
            <a:srgbClr val="9AA0A6"/>
          </p15:clr>
        </p15:guide>
        <p15:guide id="4" orient="horz" pos="172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77" orient="horz"/>
        <p:guide pos="3312"/>
        <p:guide pos="576"/>
        <p:guide pos="172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95b5fcb1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95b5fcb1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95b5fcb1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95b5fcb1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95b5fcb10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95b5fcb10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95b5fcb10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95b5fcb10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95b5fcb10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95b5fcb10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95b5fcb10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95b5fcb10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5" Type="http://schemas.openxmlformats.org/officeDocument/2006/relationships/image" Target="../media/image9.png"/><Relationship Id="rId6" Type="http://schemas.openxmlformats.org/officeDocument/2006/relationships/image" Target="../media/image14.png"/><Relationship Id="rId7" Type="http://schemas.openxmlformats.org/officeDocument/2006/relationships/image" Target="../media/image8.png"/><Relationship Id="rId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5.png"/><Relationship Id="rId5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73150"/>
            <a:ext cx="9144000" cy="1071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91400" y="136525"/>
            <a:ext cx="1575816" cy="78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607872" y="1689725"/>
            <a:ext cx="42240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FACTORISATION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01626" y="2095000"/>
            <a:ext cx="4413000" cy="12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6992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PERIOD </a:t>
            </a: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MATHEMATICS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1</a:t>
            </a:r>
            <a:r>
              <a:rPr b="1" lang="en"/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 </a:t>
            </a:r>
            <a:r>
              <a:rPr b="1" lang="en"/>
              <a:t>FACTORISATION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390550" y="499998"/>
            <a:ext cx="2640900" cy="4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Learning outcome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57675" y="1261250"/>
            <a:ext cx="80382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8615" lvl="0" marL="3543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900"/>
              <a:buFont typeface="Calibri"/>
              <a:buChar char="❑"/>
            </a:pPr>
            <a:r>
              <a:rPr i="0" lang="en" sz="21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Students will be able to understand the concept  of factorization</a:t>
            </a:r>
            <a:endParaRPr sz="1500">
              <a:solidFill>
                <a:srgbClr val="2021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4165" lvl="0" marL="3543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Calibri"/>
              <a:buChar char="❑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Understand the different method of factorization </a:t>
            </a:r>
            <a:br>
              <a:rPr lang="en" sz="1200">
                <a:solidFill>
                  <a:srgbClr val="2021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2021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None/>
            </a:pPr>
            <a:r>
              <a:rPr i="0" lang="en" sz="1550" u="none" cap="none" strike="noStrike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2596150" y="331825"/>
            <a:ext cx="3000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0000"/>
                </a:solidFill>
              </a:rPr>
              <a:t>Exercise -13 C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96588"/>
            <a:ext cx="276225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38" y="1915438"/>
            <a:ext cx="2501900" cy="604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14600" y="992125"/>
            <a:ext cx="2501902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96150" y="1754125"/>
            <a:ext cx="1656900" cy="92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638" y="2772875"/>
            <a:ext cx="2501900" cy="702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49750" y="2743200"/>
            <a:ext cx="3575546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829450" cy="84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933450"/>
            <a:ext cx="3678258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398" y="2819475"/>
            <a:ext cx="3552650" cy="152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045550" cy="134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651375"/>
            <a:ext cx="3666300" cy="204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42075" y="664825"/>
            <a:ext cx="4013800" cy="272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/>
        </p:nvSpPr>
        <p:spPr>
          <a:xfrm>
            <a:off x="496900" y="59090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Home assignment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188000" y="1463825"/>
            <a:ext cx="4029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" sz="26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Exercise 13(</a:t>
            </a:r>
            <a:r>
              <a:rPr lang="en" sz="2600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n" sz="26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)  </a:t>
            </a:r>
            <a:r>
              <a:rPr b="0" i="0" lang="en" sz="18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/>
        </p:nvSpPr>
        <p:spPr>
          <a:xfrm>
            <a:off x="877977" y="1759088"/>
            <a:ext cx="70599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125">
            <a:spAutoFit/>
          </a:bodyPr>
          <a:lstStyle/>
          <a:p>
            <a:pPr indent="0" lvl="0" marL="63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