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8e961514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8e961514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8e9615145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8e9615145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8e9615145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8e9615145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e9615145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8e9615145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8e9615145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8e9615145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7.png"/><Relationship Id="rId7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6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3150"/>
            <a:ext cx="9144000" cy="1071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91400" y="136525"/>
            <a:ext cx="1575816" cy="78638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607872" y="1689725"/>
            <a:ext cx="42240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FACTORISATION</a:t>
            </a:r>
            <a:endParaRPr b="1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01626" y="2095000"/>
            <a:ext cx="4413000" cy="12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6992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en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PERIOD </a:t>
            </a: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MATHEMATICS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FACTORISATION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390550" y="499998"/>
            <a:ext cx="2640900" cy="4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Learning outcome</a:t>
            </a:r>
            <a:endParaRPr b="1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57675" y="1261250"/>
            <a:ext cx="80382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8615" lvl="0" marL="3543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900"/>
              <a:buFont typeface="Calibri"/>
              <a:buChar char="❑"/>
            </a:pPr>
            <a:r>
              <a:rPr b="0" i="0" lang="en" sz="21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Students will be able to understand the concept  of factorization</a:t>
            </a:r>
            <a:endParaRPr b="0" i="0" sz="1500" u="none" cap="none" strike="noStrike">
              <a:solidFill>
                <a:srgbClr val="202124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4165" lvl="0" marL="3543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200"/>
              <a:buFont typeface="Calibri"/>
              <a:buChar char="❑"/>
            </a:pPr>
            <a:r>
              <a:rPr b="0" i="0" lang="en" sz="180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Understand the different method of factorization </a:t>
            </a:r>
            <a:br>
              <a:rPr b="0" i="0" lang="en" sz="1200" u="none" cap="none" strike="noStrike">
                <a:solidFill>
                  <a:srgbClr val="202124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</a:br>
            <a:endParaRPr b="0" i="0" sz="1200" u="none" cap="none" strike="noStrike">
              <a:solidFill>
                <a:srgbClr val="202124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None/>
            </a:pPr>
            <a:r>
              <a:rPr b="0" i="0" lang="en" sz="1550" u="none" cap="none" strike="noStrike">
                <a:solidFill>
                  <a:srgbClr val="33333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2967600" y="101700"/>
            <a:ext cx="3561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FF0000"/>
                </a:solidFill>
              </a:rPr>
              <a:t>Exercise -13 E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62000"/>
            <a:ext cx="2886075" cy="599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419225"/>
            <a:ext cx="2886075" cy="666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2" y="2251125"/>
            <a:ext cx="3523059" cy="6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35625" y="1016700"/>
            <a:ext cx="3483605" cy="6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335625" y="1803825"/>
            <a:ext cx="3806727" cy="59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095625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695450"/>
            <a:ext cx="2888450" cy="122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8426" y="2797625"/>
            <a:ext cx="3351155" cy="122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04575" y="323850"/>
            <a:ext cx="2765749" cy="126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64850" y="1742325"/>
            <a:ext cx="3758300" cy="134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/>
        </p:nvSpPr>
        <p:spPr>
          <a:xfrm>
            <a:off x="496900" y="59090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Home assignment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188000" y="1463825"/>
            <a:ext cx="4029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Exercise 13(</a:t>
            </a:r>
            <a:r>
              <a:rPr lang="en" sz="2600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)  </a:t>
            </a:r>
            <a:r>
              <a:rPr b="0" i="0" lang="en" sz="18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/>
        </p:nvSpPr>
        <p:spPr>
          <a:xfrm>
            <a:off x="877977" y="1759088"/>
            <a:ext cx="70599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4125">
            <a:spAutoFit/>
          </a:bodyPr>
          <a:lstStyle/>
          <a:p>
            <a:pPr indent="0" lvl="0" marL="63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