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8e98f8ff8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8e98f8ff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8e98f8ff8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8e98f8ff8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8e98f8ff8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8e98f8ff8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73150"/>
            <a:ext cx="9144000" cy="1071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91400" y="136525"/>
            <a:ext cx="1575816" cy="78638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607872" y="1689725"/>
            <a:ext cx="42240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FACTORISATION</a:t>
            </a:r>
            <a:endParaRPr b="1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01626" y="2095000"/>
            <a:ext cx="4413000" cy="12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6992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en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PERIOD </a:t>
            </a: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MATHEMATICS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FACTORISATION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817400" y="373325"/>
            <a:ext cx="502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RECAPITULATION</a:t>
            </a:r>
            <a:endParaRPr b="1">
              <a:solidFill>
                <a:srgbClr val="FF0000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25925"/>
            <a:ext cx="3962400" cy="125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2335625"/>
            <a:ext cx="5524275" cy="69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925" y="2840925"/>
            <a:ext cx="885825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487350" y="686325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Home assignment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88000" y="1463825"/>
            <a:ext cx="4029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Exercise 13(</a:t>
            </a:r>
            <a:r>
              <a:rPr lang="en" sz="2600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i="0" lang="en" sz="26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)  </a:t>
            </a:r>
            <a:r>
              <a:rPr b="0" i="0" lang="en" sz="18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877977" y="1759088"/>
            <a:ext cx="70599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4125">
            <a:spAutoFit/>
          </a:bodyPr>
          <a:lstStyle/>
          <a:p>
            <a:pPr indent="0" lvl="0" marL="63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