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59" r:id="rId5"/>
    <p:sldId id="261" r:id="rId6"/>
    <p:sldId id="272" r:id="rId7"/>
    <p:sldId id="26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70" r:id="rId20"/>
    <p:sldId id="271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htUlZLolv1RhRTInQG4EAVzLVl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9553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1092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5239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167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0679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0798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30140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4422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1170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9805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2034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549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2" name="Google Shape;42;p2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40"/>
            <a:ext cx="9144000" cy="136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2675" y="214225"/>
            <a:ext cx="1578401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"/>
          <p:cNvSpPr txBox="1"/>
          <p:nvPr/>
        </p:nvSpPr>
        <p:spPr>
          <a:xfrm>
            <a:off x="1207699" y="1174424"/>
            <a:ext cx="6469812" cy="483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FUNDAMENTAL OPERATIONS</a:t>
            </a:r>
            <a:endParaRPr sz="32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1041991" y="2177093"/>
            <a:ext cx="7049386" cy="1470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SUBJECT : MATHEMATICS</a:t>
            </a:r>
            <a:endParaRPr sz="24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CHAPTER NUMBER:19</a:t>
            </a:r>
            <a:endParaRPr sz="24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CHAPTER NAME :</a:t>
            </a:r>
            <a:r>
              <a:rPr lang="en-IN" sz="2400" b="1" dirty="0">
                <a:latin typeface="Calibri" panose="020F0502020204030204" pitchFamily="34" charset="0"/>
                <a:cs typeface="Calibri" panose="020F0502020204030204" pitchFamily="34" charset="0"/>
              </a:rPr>
              <a:t>FUNDAMENTAL OPERATIONS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N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SUBTOPIC : </a:t>
            </a:r>
            <a:r>
              <a:rPr lang="en-IN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Multiplication of Monomial and Polynomial.</a:t>
            </a:r>
            <a:endParaRPr sz="24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PERIOD NO: 4</a:t>
            </a:r>
            <a:endParaRPr sz="24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8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 sz="2000" dirty="0">
                <a:solidFill>
                  <a:srgbClr val="FF0000"/>
                </a:solidFill>
              </a:rPr>
              <a:t>Evaluation Question EX-19 C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311700" y="921214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 Multiply: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IN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3a + 4b – 5c and 3a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(ii) – 5xy and – xy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6x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Solution: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3a + 4b – 5c and 3a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(3a + 4b – 5c) × 3a = 3a × 3a + 4b × 3a – 5c × 3a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further calculation, we get  9a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+ 12ab – 15ac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9a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+ 12ab – 15ac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Therefore, the multiplication of 3a + 4b – 5c and 3a = 9a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+ 12ab – 15ac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3551381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8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 sz="2000" dirty="0">
                <a:solidFill>
                  <a:srgbClr val="FF0000"/>
                </a:solidFill>
              </a:rPr>
              <a:t>Evaluation Question EX-19 C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311700" y="921214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Solution: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(ii) – 5xy and – 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6x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5xy × (- 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6x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y) = – 5xy × – 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5xy × – 6x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5x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+ 30x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baseline="30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5x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+ 30x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Therefore, the multiplication of – 5xy and – 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6x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= 5x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+ 30x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7. Multiply: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IN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x + 2 and x + 10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(ii) x + 5 and x – 3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(iii) x – 5 and x + 3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(iv) x – 5 and x – 3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(v) 2x + y and x + 3y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4280642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8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 sz="2000" dirty="0">
                <a:solidFill>
                  <a:srgbClr val="FF0000"/>
                </a:solidFill>
              </a:rPr>
              <a:t>Evaluation Question EX-19 C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311700" y="921214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Solution:</a:t>
            </a:r>
            <a:r>
              <a:rPr lang="en-IN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x + 2 and x + 10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given expression is calculated as follows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(x + 2) × (x + 10) = x × (x + 10) + 2 × (x + 10)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+ 10x + 2x + 20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+ 12x + 20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Hence, the multiplication of (x + 2) and (x + 10) 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+ 12x + 20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(ii) x + 5 and x – 3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given expression is calculated as follows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(x + 5) × (x – 3) = x × (x – 3) + 5 × (x – 3)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simplification, we get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3x + 5x – 15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+ 2x – 15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Hence, the multiplication of (x + 5) and (x – 3) 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+ 2x – 15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330669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8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 sz="2000" dirty="0">
                <a:solidFill>
                  <a:srgbClr val="FF0000"/>
                </a:solidFill>
              </a:rPr>
              <a:t>Evaluation Question EX-19 C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311700" y="921214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Solution:</a:t>
            </a:r>
            <a:r>
              <a:rPr lang="en-IN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(iii) x – 5 and x + 3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given expression is calculated as follows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(x – 5) × (x + 3) = x × (x + 3) – 5 × (x + 3)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further calculation, we get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+ 3x – 5x – 15 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2x – 15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Hence, the multiplication of (x – 5) and (x + 3) 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2x – 15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(iv) x – 5 and x – 3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given expression is calculated as,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(x – 5) × (x – 3) = x × (x – 3) – 5 × (x – 3)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further calculation, we get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3x – 5x + 15 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8x + 15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Hence, the multiplication of (x – 5) and (x – 3) 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8x + 15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42306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8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 sz="2000" dirty="0">
                <a:solidFill>
                  <a:srgbClr val="FF0000"/>
                </a:solidFill>
              </a:rPr>
              <a:t>Evaluation Question EX-19 C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311700" y="921214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Solution:</a:t>
            </a:r>
            <a:r>
              <a:rPr lang="en-IN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(v) 2x + y and x + 3y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given expression is calculated as,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(2x + y) × (x + 3y) = 2x × (x + 3y) + y × (x + 3y)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simplification, we get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+ 6xy +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+ 3y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2x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+ 7xy + 3y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Hence, the multiplication of (2x + y) and (x + 3y) = 2x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+ 7xy + 3y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8. Multiply: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IN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3abc and – 5a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 		(ii) x – y + z and -2x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(iii) 2x – 3y – 5z and -2y		(iv) – 8xyz + 10 x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and </a:t>
            </a:r>
            <a:r>
              <a:rPr lang="en-IN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(v) </a:t>
            </a:r>
            <a:r>
              <a:rPr lang="en-IN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xyz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– 13xy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+ 15x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 – 6xyz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3780633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8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 sz="2000" dirty="0">
                <a:solidFill>
                  <a:srgbClr val="FF0000"/>
                </a:solidFill>
              </a:rPr>
              <a:t>Evaluation Question EX-19 C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Solution:</a:t>
            </a:r>
            <a:r>
              <a:rPr lang="en-IN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3abc and – 5a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given expression is calculated as follows,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3abc × – 5a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 = 3 × – 5 × a × 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× b × b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× c × c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further calculation, we get</a:t>
            </a:r>
            <a:r>
              <a:rPr lang="en-IN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15 × 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× b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× c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– 15 × 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× b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× c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baseline="30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– 15a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Therefore, the multiplication of 3abc and – 5a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 = – 15a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(ii) x – y + z and -2x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given expression is calculated as follows,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(x – y + z) × – 2x = x × – 2x – y × – 2x + z × – 2x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simplification, we get = – 2x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+ 2xy – 2xz = – 2x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+ 2xy – 2xz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Therefore, the multiplication of x – y + z and -2x = – 2x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+ 2xy – 2xz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3877457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8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 sz="2000" dirty="0">
                <a:solidFill>
                  <a:srgbClr val="FF0000"/>
                </a:solidFill>
              </a:rPr>
              <a:t>Evaluation Question EX-19 C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Solution:</a:t>
            </a:r>
            <a:r>
              <a:rPr lang="en-IN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(iii) 2x – 3y – 5z and -2y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given expression is calculated as follows,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(2x – 3y – 5z) × – 2y = 2x × – 2y – 3y × – 2y – 5z × – 2y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further calculation, we get – 4xy + 6y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+ 10yz = – 4xy + 6y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+ 10yz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Therefore, the multiplication of 2x – 3y – 5z and -2y = – 4xy + 6y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+ 10yz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(iv) – 8xyz + 10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and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given expression is calculated as follows,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(- 8xyz + 10x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×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xyz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– 8xyz ×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xyz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+ 10x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×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further calculation, we get  – 8x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+ 10x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3+1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– 8x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+ 10x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Therefore, the multiplication of – 8xyz + 10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and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xyz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– 8x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+ 10x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062983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8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 sz="2000" dirty="0">
                <a:solidFill>
                  <a:srgbClr val="FF0000"/>
                </a:solidFill>
              </a:rPr>
              <a:t>Evaluation Question EX-19 C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Solution:</a:t>
            </a:r>
            <a:r>
              <a:rPr lang="en-IN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(v)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xyz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– 13xy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+ 15x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 – 6xyz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given expression is calculated as follows,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xyz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× (- 13xy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+ 15x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 – 6xyz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=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xyz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× – 13xy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+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xyz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×15x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 –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xyz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× 6xyz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simplification, we get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– 13x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+ 15x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6x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get,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– 13x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+ 15x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6x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Therefore, the multiplication of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xyz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– 13xy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+ 15x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 – 6xyz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= – 13x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+ 15x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6x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1286565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8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 sz="2000" dirty="0">
                <a:solidFill>
                  <a:srgbClr val="FF0000"/>
                </a:solidFill>
              </a:rPr>
              <a:t>Evaluation Question EX-19 C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9. Find the product of: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IN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en-IN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ab and </a:t>
            </a:r>
            <a:r>
              <a:rPr lang="en-IN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ab		(ii) 2abc – 3xy and 2abc + 3xy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Solution: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ab and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ab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product of the given expression is calculated as,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ab) × (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ab) =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× (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ab) – ab × (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ab)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simplification, we get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×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× ab – ab ×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ab × ab 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Hence, the product of (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ab) and (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ab) 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a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78769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5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5"/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>
                <a:solidFill>
                  <a:srgbClr val="FF0000"/>
                </a:solidFill>
              </a:rPr>
              <a:t>Additional Homework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67" name="Google Shape;1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228600" algn="just">
              <a:buNone/>
            </a:pPr>
            <a:r>
              <a:rPr lang="en-IN" b="1" dirty="0">
                <a:solidFill>
                  <a:srgbClr val="333333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1800" b="1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6a – (- 5a – 8b) + (3a + b)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algn="just">
              <a:buNone/>
            </a:pPr>
            <a:r>
              <a:rPr lang="en-IN" b="1" dirty="0">
                <a:solidFill>
                  <a:srgbClr val="333333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(p – 2q) – (3q – r)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sp>
        <p:nvSpPr>
          <p:cNvPr id="168" name="Google Shape;168;p15"/>
          <p:cNvSpPr/>
          <p:nvPr/>
        </p:nvSpPr>
        <p:spPr>
          <a:xfrm>
            <a:off x="1949570" y="1944133"/>
            <a:ext cx="3416060" cy="1820147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HW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Ex.19 C Q. NO 5 TO 9</a:t>
            </a: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"/>
          <p:cNvSpPr txBox="1">
            <a:spLocks noGrp="1"/>
          </p:cNvSpPr>
          <p:nvPr>
            <p:ph type="title"/>
          </p:nvPr>
        </p:nvSpPr>
        <p:spPr>
          <a:xfrm>
            <a:off x="2678654" y="445025"/>
            <a:ext cx="6153646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Learning outcomes </a:t>
            </a:r>
            <a:endParaRPr/>
          </a:p>
        </p:txBody>
      </p:sp>
      <p:pic>
        <p:nvPicPr>
          <p:cNvPr id="57" name="Google Shape;5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90504" y="4518999"/>
            <a:ext cx="1549101" cy="57270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2"/>
          <p:cNvSpPr/>
          <p:nvPr/>
        </p:nvSpPr>
        <p:spPr>
          <a:xfrm>
            <a:off x="828135" y="1690776"/>
            <a:ext cx="6970143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will be able to multiply polynomial by polynomial.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will develop application skill. </a:t>
            </a:r>
          </a:p>
          <a:p>
            <a:pPr marL="285750" marR="0" lvl="0" indent="-196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endParaRPr lang="en-US"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6362" y="440000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3897" y="440082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5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F51D9-8EF3-4F93-A735-738EB9715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KNOWLEDGE TEST</a:t>
            </a:r>
            <a:endParaRPr lang="en-IN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3A37D-1CE7-47D8-9536-89990E1C14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b="1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Multiply: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IN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a + b by ab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(ii) 3ab – 4b by 3ab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(iii) 2xy – 5by by 4bx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7900" y="4179304"/>
            <a:ext cx="914400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4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4"/>
          <p:cNvSpPr txBox="1">
            <a:spLocks noGrp="1"/>
          </p:cNvSpPr>
          <p:nvPr>
            <p:ph type="title"/>
          </p:nvPr>
        </p:nvSpPr>
        <p:spPr>
          <a:xfrm>
            <a:off x="1043492" y="476827"/>
            <a:ext cx="7788808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Negative numbers and Integers </a:t>
            </a:r>
            <a:endParaRPr sz="24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C942B-ECF0-4A58-8BA9-E06719F7ABCE}"/>
              </a:ext>
            </a:extLst>
          </p:cNvPr>
          <p:cNvSpPr txBox="1"/>
          <p:nvPr/>
        </p:nvSpPr>
        <p:spPr>
          <a:xfrm>
            <a:off x="776177" y="1763623"/>
            <a:ext cx="6858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will Learn multiplication of binomials with the help of a video .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https://www.youtube.com/watch?v=fGThIRpWEE4</a:t>
            </a:r>
            <a:r>
              <a:rPr lang="en-US" sz="1800" dirty="0"/>
              <a:t>(9.4)</a:t>
            </a: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3897" y="440082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6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6" descr="Associative, Distributive and Commutative Properties -Practice using these  properties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B9440C-10BD-4422-9309-2CDAA0EB6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198" y="499730"/>
            <a:ext cx="8577102" cy="744279"/>
          </a:xfrm>
        </p:spPr>
        <p:txBody>
          <a:bodyPr/>
          <a:lstStyle/>
          <a:p>
            <a:r>
              <a:rPr lang="en-US" sz="32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FUNDAMENTAL OPERATIONS</a:t>
            </a:r>
            <a:br>
              <a:rPr lang="en-US" sz="32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endParaRPr lang="en-IN" sz="3200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76485C-7BDD-40C0-8AC6-EFBB961407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57250"/>
            <a:ext cx="9144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3897" y="440082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6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6" descr="Associative, Distributive and Commutative Properties -Practice using these  properties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B9440C-10BD-4422-9309-2CDAA0EB6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198" y="499730"/>
            <a:ext cx="8577102" cy="744279"/>
          </a:xfrm>
        </p:spPr>
        <p:txBody>
          <a:bodyPr/>
          <a:lstStyle/>
          <a:p>
            <a:r>
              <a:rPr lang="en-US" sz="32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FUNDAMENTAL OPERATIONS</a:t>
            </a:r>
            <a:br>
              <a:rPr lang="en-US" sz="32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endParaRPr lang="en-IN" sz="3200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21E260-4DD3-4AB7-885D-23BFD845FD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0335" y="1380176"/>
            <a:ext cx="5927503" cy="219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0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8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 sz="2000" dirty="0">
                <a:solidFill>
                  <a:srgbClr val="FF0000"/>
                </a:solidFill>
              </a:rPr>
              <a:t>Evaluation Question EX-19 C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311700" y="921214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 Multiply: (</a:t>
            </a:r>
            <a:r>
              <a:rPr lang="en-IN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– x + y – z and – 2x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(ii) </a:t>
            </a:r>
            <a:r>
              <a:rPr lang="en-IN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en-IN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x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(iii) 2xyz + 3xy and – 2y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(iv) – 3xy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+ 4x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and – </a:t>
            </a:r>
            <a:r>
              <a:rPr lang="en-IN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(v) 4xy and – x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– 3x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y</a:t>
            </a:r>
            <a:r>
              <a:rPr lang="en-IN" sz="1800" b="1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Solution: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– x + y – z and – 2x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multiplication of the given expression is calculated as,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(- x + y – z) × – 2x = – x × – 2x + y × – 2x – z × – 2x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further calculation, we get  2x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2xy + 2xz  = 2x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2xy + 2xz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Hence, the multiplication of (- x + y – z) and – 2x is 2x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2xy + 2xz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8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 sz="2000" dirty="0">
                <a:solidFill>
                  <a:srgbClr val="FF0000"/>
                </a:solidFill>
              </a:rPr>
              <a:t>Evaluation Question EX-19 C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311700" y="921214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Solution: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(ii)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multiplication of the given expression is calculated as,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× (x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=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×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×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1+2</a:t>
            </a:r>
            <a:r>
              <a:rPr lang="en-IN" baseline="30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Hence, the multiplication of (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and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=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(iii) 2xyz + 3xy and – 2y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multiplication of the given expression is calculated as,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(2xyz + 3xy) × – 2y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= 2xyz × – 2y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+ 3xy × – 2y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further calculation, we get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– 4xy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6xy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 = – 4xy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6xy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Hence, the multiplication of 2xyz + 3xy and – 2y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= – 4xy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6xy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36297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8"/>
          <p:cNvSpPr/>
          <p:nvPr/>
        </p:nvSpPr>
        <p:spPr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IN" sz="2000" dirty="0">
                <a:solidFill>
                  <a:srgbClr val="FF0000"/>
                </a:solidFill>
              </a:rPr>
              <a:t>Evaluation Question EX-19 C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311700" y="921213"/>
            <a:ext cx="8520600" cy="3661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Solution: 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(iv) – 3xy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+ 4x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and –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(- 3xy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+ 4x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y) × (–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)= 3x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4x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calculation, we get 3x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4x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Hence, the multiplication of – 3xy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+ 4x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and – </a:t>
            </a:r>
            <a:r>
              <a:rPr lang="en-IN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xy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= 3x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4x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(v) 4xy and –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– 3x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(-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– 3x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× 4xy = –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× 4xy – 3x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× 4xy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further calculation, we get – 4x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12x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2+1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2+1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– 4x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12x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Hence, the multiplication of 4xy and – 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– 3x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= – 4x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– 12x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IN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en-IN" sz="1800" baseline="300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142310372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1796</Words>
  <Application>Microsoft Office PowerPoint</Application>
  <PresentationFormat>On-screen Show (16:9)</PresentationFormat>
  <Paragraphs>156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Noto Sans Symbols</vt:lpstr>
      <vt:lpstr>Roboto</vt:lpstr>
      <vt:lpstr>Simple Light</vt:lpstr>
      <vt:lpstr>PowerPoint Presentation</vt:lpstr>
      <vt:lpstr>Learning outcomes </vt:lpstr>
      <vt:lpstr>PREVIOUS KNOWLEDGE TEST</vt:lpstr>
      <vt:lpstr>Negative numbers and Integers </vt:lpstr>
      <vt:lpstr>FUNDAMENTAL OPERATIONS </vt:lpstr>
      <vt:lpstr>FUNDAMENTAL OPERATIONS </vt:lpstr>
      <vt:lpstr>Evaluation Question EX-19 C</vt:lpstr>
      <vt:lpstr>Evaluation Question EX-19 C</vt:lpstr>
      <vt:lpstr>Evaluation Question EX-19 C</vt:lpstr>
      <vt:lpstr>Evaluation Question EX-19 C</vt:lpstr>
      <vt:lpstr>Evaluation Question EX-19 C</vt:lpstr>
      <vt:lpstr>Evaluation Question EX-19 C</vt:lpstr>
      <vt:lpstr>Evaluation Question EX-19 C</vt:lpstr>
      <vt:lpstr>Evaluation Question EX-19 C</vt:lpstr>
      <vt:lpstr>Evaluation Question EX-19 C</vt:lpstr>
      <vt:lpstr>Evaluation Question EX-19 C</vt:lpstr>
      <vt:lpstr>Evaluation Question EX-19 C</vt:lpstr>
      <vt:lpstr>Evaluation Question EX-19 C</vt:lpstr>
      <vt:lpstr>Additional Homework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Rajib Kumar Roul</cp:lastModifiedBy>
  <cp:revision>36</cp:revision>
  <dcterms:modified xsi:type="dcterms:W3CDTF">2021-06-17T19:40:43Z</dcterms:modified>
</cp:coreProperties>
</file>