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86" r:id="rId3"/>
    <p:sldId id="315" r:id="rId4"/>
    <p:sldId id="314" r:id="rId5"/>
    <p:sldId id="307" r:id="rId6"/>
    <p:sldId id="303" r:id="rId7"/>
    <p:sldId id="290" r:id="rId8"/>
    <p:sldId id="308" r:id="rId9"/>
    <p:sldId id="310" r:id="rId10"/>
    <p:sldId id="311" r:id="rId11"/>
    <p:sldId id="312" r:id="rId12"/>
    <p:sldId id="309" r:id="rId13"/>
    <p:sldId id="259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3248" autoAdjust="0"/>
  </p:normalViewPr>
  <p:slideViewPr>
    <p:cSldViewPr snapToGrid="0">
      <p:cViewPr>
        <p:scale>
          <a:sx n="110" d="100"/>
          <a:sy n="110" d="100"/>
        </p:scale>
        <p:origin x="-9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6004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46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379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675" y="21422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07699" y="1418975"/>
            <a:ext cx="6469812" cy="4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IN" sz="24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SUBSTITUTION AND </a:t>
            </a:r>
            <a:r>
              <a:rPr lang="en-IN" sz="2400" b="1" i="0" u="none" strike="noStrike" cap="none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FRAMING ALGEBRAIC EXPRESSIONS</a:t>
            </a:r>
            <a:endParaRPr sz="2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89999" y="2411013"/>
            <a:ext cx="4944045" cy="147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SUBJECT : MATHEMATICS</a:t>
            </a:r>
            <a:endParaRPr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CHAPTER NUMBER: 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21</a:t>
            </a:r>
            <a:endParaRPr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CHAPTER 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NAME:FRAMING ALGEBRAIC EXPRESSIONS.</a:t>
            </a:r>
          </a:p>
          <a:p>
            <a:pPr lvl="0"/>
            <a:r>
              <a:rPr lang="en" b="1" dirty="0" smtClean="0">
                <a:latin typeface="Calibri" pitchFamily="34" charset="0"/>
                <a:cs typeface="Calibri" pitchFamily="34" charset="0"/>
              </a:rPr>
              <a:t>SUB TOPIC:</a:t>
            </a:r>
            <a:r>
              <a:rPr lang="en-IN" b="1" dirty="0">
                <a:latin typeface="Calibri" pitchFamily="34" charset="0"/>
                <a:cs typeface="Calibri" pitchFamily="34" charset="0"/>
              </a:rPr>
              <a:t>Recapitulation of the Chapters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Calibri" pitchFamily="34" charset="0"/>
                <a:cs typeface="Calibri" pitchFamily="34" charset="0"/>
              </a:rPr>
              <a:t>PERIOD NO:4</a:t>
            </a:r>
            <a:endParaRPr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308" y="69011"/>
            <a:ext cx="8469991" cy="500332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7599" y="359405"/>
            <a:ext cx="8704701" cy="4209470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701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6140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Additional Homework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IN" dirty="0"/>
          </a:p>
        </p:txBody>
      </p:sp>
      <p:sp>
        <p:nvSpPr>
          <p:cNvPr id="2" name="Oval 1"/>
          <p:cNvSpPr/>
          <p:nvPr/>
        </p:nvSpPr>
        <p:spPr>
          <a:xfrm>
            <a:off x="1949570" y="2986939"/>
            <a:ext cx="3416060" cy="1820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HW</a:t>
            </a:r>
          </a:p>
          <a:p>
            <a:pPr algn="ctr"/>
            <a:r>
              <a:rPr lang="en-US" b="1" smtClean="0"/>
              <a:t>Ex. </a:t>
            </a:r>
            <a:r>
              <a:rPr lang="en-US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440000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dirty="0" smtClean="0"/>
              <a:t>Students </a:t>
            </a:r>
            <a:r>
              <a:rPr lang="en-IN" dirty="0"/>
              <a:t>will be able to frame algebraic expressions. </a:t>
            </a:r>
            <a:endParaRPr lang="en-IN" dirty="0" smtClean="0"/>
          </a:p>
          <a:p>
            <a:pPr marL="114300" indent="0">
              <a:buNone/>
            </a:pPr>
            <a:r>
              <a:rPr lang="en-IN" dirty="0" smtClean="0"/>
              <a:t>Students </a:t>
            </a:r>
            <a:r>
              <a:rPr lang="en-IN" dirty="0"/>
              <a:t>will be able to convert real life situations into algebraic expressions</a:t>
            </a:r>
            <a:r>
              <a:rPr lang="en-IN" dirty="0" smtClean="0"/>
              <a:t>.</a:t>
            </a:r>
          </a:p>
          <a:p>
            <a:pPr marL="0" lvl="0" indent="0" algn="just">
              <a:buNone/>
              <a:tabLst>
                <a:tab pos="457200" algn="l"/>
              </a:tabLst>
            </a:pPr>
            <a:r>
              <a:rPr lang="en-IN" dirty="0" smtClean="0"/>
              <a:t>  Students </a:t>
            </a:r>
            <a:r>
              <a:rPr lang="en-IN" dirty="0"/>
              <a:t>will be able to evaluate algebraic expressions. </a:t>
            </a:r>
            <a:endParaRPr lang="en-IN" sz="1600" dirty="0"/>
          </a:p>
          <a:p>
            <a:pPr marL="0" lvl="0" indent="0" algn="just">
              <a:buNone/>
              <a:tabLst>
                <a:tab pos="457200" algn="l"/>
              </a:tabLst>
            </a:pPr>
            <a:r>
              <a:rPr lang="en-IN" smtClean="0"/>
              <a:t>  Students </a:t>
            </a:r>
            <a:r>
              <a:rPr lang="en-IN" dirty="0"/>
              <a:t>will be able to convert real life situations into algebraic expressions and evaluate it for a given value.</a:t>
            </a:r>
            <a:endParaRPr lang="en-IN" sz="1600" dirty="0"/>
          </a:p>
          <a:p>
            <a:pPr marL="114300" indent="0" algn="just">
              <a:buNone/>
            </a:pPr>
            <a:r>
              <a:rPr lang="en-US" dirty="0"/>
              <a:t> </a:t>
            </a:r>
            <a:endParaRPr lang="en-IN" sz="1600" dirty="0"/>
          </a:p>
          <a:p>
            <a:pPr marL="114300" indent="0">
              <a:buNone/>
            </a:pPr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518999"/>
            <a:ext cx="1549101" cy="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66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70" y="125863"/>
            <a:ext cx="8254330" cy="57270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FRAMING ALGEBRAIC EXPRESSIONS</a:t>
            </a:r>
            <a:endParaRPr lang="en-IN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518999"/>
            <a:ext cx="1549101" cy="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7900" y="4179304"/>
            <a:ext cx="914400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B4AA984-35B5-4C7B-9B56-B1356246C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476827"/>
            <a:ext cx="7788808" cy="5727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IN" sz="1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FRAMING </a:t>
            </a:r>
            <a:r>
              <a:rPr lang="en-IN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ALGEBRAIC </a:t>
            </a:r>
            <a:r>
              <a:rPr lang="en-IN" sz="1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EXPRESSIONS</a:t>
            </a:r>
            <a:endParaRPr lang="en-IN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0883" y="1708030"/>
            <a:ext cx="60471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dirty="0" smtClean="0"/>
              <a:t> </a:t>
            </a:r>
            <a:r>
              <a:rPr lang="en-US" dirty="0"/>
              <a:t>will be explained using a video.</a:t>
            </a:r>
            <a:endParaRPr lang="en-IN" sz="1200" dirty="0"/>
          </a:p>
          <a:p>
            <a:pPr algn="just">
              <a:lnSpc>
                <a:spcPct val="115000"/>
              </a:lnSpc>
            </a:pPr>
            <a:endParaRPr lang="en-IN" sz="1200" dirty="0">
              <a:solidFill>
                <a:srgbClr val="00B0F0"/>
              </a:solidFill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solidFill>
                  <a:srgbClr val="00B0F0"/>
                </a:solidFill>
              </a:rPr>
              <a:t> </a:t>
            </a:r>
            <a:endParaRPr lang="en-IN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8097" y="4392734"/>
            <a:ext cx="815519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4784" y="737553"/>
            <a:ext cx="60039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FRAMING ALGEBRAIC EXPRESSIONS</a:t>
            </a:r>
            <a:endParaRPr lang="en-IN" sz="1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4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95423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700" y="-3527"/>
            <a:ext cx="8520600" cy="572700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700" y="781557"/>
            <a:ext cx="8520600" cy="3416400"/>
          </a:xfrm>
        </p:spPr>
        <p:txBody>
          <a:bodyPr/>
          <a:lstStyle/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8125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198" y="56080"/>
            <a:ext cx="8577102" cy="418381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46981"/>
            <a:ext cx="8577102" cy="3921894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9040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118</Words>
  <Application>Microsoft Office PowerPoint</Application>
  <PresentationFormat>On-screen Show (16:9)</PresentationFormat>
  <Paragraphs>28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 Light</vt:lpstr>
      <vt:lpstr>PowerPoint Presentation</vt:lpstr>
      <vt:lpstr>Learning outcomes </vt:lpstr>
      <vt:lpstr>PowerPoint Presentation</vt:lpstr>
      <vt:lpstr>FRAMING ALGEBRAIC EXPRESSIONS</vt:lpstr>
      <vt:lpstr>FRAMING ALGEBRAIC EXPRESSIONS</vt:lpstr>
      <vt:lpstr>PowerPoint Presentation</vt:lpstr>
      <vt:lpstr>Evaluation Question</vt:lpstr>
      <vt:lpstr>Evaluation Question</vt:lpstr>
      <vt:lpstr>Evaluation Question</vt:lpstr>
      <vt:lpstr>Evaluation Question</vt:lpstr>
      <vt:lpstr>Evaluation Question</vt:lpstr>
      <vt:lpstr>Additional Homework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116</cp:revision>
  <dcterms:modified xsi:type="dcterms:W3CDTF">2021-06-17T08:06:57Z</dcterms:modified>
</cp:coreProperties>
</file>