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86" r:id="rId3"/>
    <p:sldId id="314" r:id="rId4"/>
    <p:sldId id="307" r:id="rId5"/>
    <p:sldId id="303" r:id="rId6"/>
    <p:sldId id="290" r:id="rId7"/>
    <p:sldId id="308" r:id="rId8"/>
    <p:sldId id="310" r:id="rId9"/>
    <p:sldId id="311" r:id="rId10"/>
    <p:sldId id="312" r:id="rId11"/>
    <p:sldId id="309" r:id="rId12"/>
    <p:sldId id="259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248" autoAdjust="0"/>
  </p:normalViewPr>
  <p:slideViewPr>
    <p:cSldViewPr snapToGrid="0">
      <p:cViewPr>
        <p:scale>
          <a:sx n="110" d="100"/>
          <a:sy n="110" d="100"/>
        </p:scale>
        <p:origin x="-9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36004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46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379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2675" y="214225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07699" y="1418975"/>
            <a:ext cx="6469812" cy="48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IN" sz="24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SIMPLE LINEAR EQUATIONS</a:t>
            </a:r>
            <a:endParaRPr sz="2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189999" y="2411013"/>
            <a:ext cx="4944045" cy="1470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itchFamily="34" charset="0"/>
                <a:cs typeface="Calibri" pitchFamily="34" charset="0"/>
              </a:rPr>
              <a:t>SUBJECT : MATHEMATICS</a:t>
            </a:r>
            <a:endParaRPr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itchFamily="34" charset="0"/>
                <a:cs typeface="Calibri" pitchFamily="34" charset="0"/>
              </a:rPr>
              <a:t>CHAPTER NUMBER: </a:t>
            </a:r>
            <a:r>
              <a:rPr lang="en" b="1" dirty="0" smtClean="0">
                <a:latin typeface="Calibri" pitchFamily="34" charset="0"/>
                <a:cs typeface="Calibri" pitchFamily="34" charset="0"/>
              </a:rPr>
              <a:t>22</a:t>
            </a:r>
            <a:endParaRPr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itchFamily="34" charset="0"/>
                <a:cs typeface="Calibri" pitchFamily="34" charset="0"/>
              </a:rPr>
              <a:t>CHAPTER </a:t>
            </a:r>
            <a:r>
              <a:rPr lang="en" b="1" dirty="0" smtClean="0">
                <a:latin typeface="Calibri" pitchFamily="34" charset="0"/>
                <a:cs typeface="Calibri" pitchFamily="34" charset="0"/>
              </a:rPr>
              <a:t>NAME:SIMPLE  LINEAR EQUATIONS</a:t>
            </a:r>
          </a:p>
          <a:p>
            <a:pPr lvl="0"/>
            <a:r>
              <a:rPr lang="en" b="1" dirty="0" smtClean="0">
                <a:latin typeface="Calibri" pitchFamily="34" charset="0"/>
                <a:cs typeface="Calibri" pitchFamily="34" charset="0"/>
              </a:rPr>
              <a:t>SUB TOPIC:</a:t>
            </a:r>
            <a:r>
              <a:rPr lang="en-IN" dirty="0"/>
              <a:t>More Problems on Solving Linear Equation</a:t>
            </a:r>
            <a:r>
              <a:rPr lang="en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smtClean="0">
                <a:latin typeface="Calibri" pitchFamily="34" charset="0"/>
                <a:cs typeface="Calibri" pitchFamily="34" charset="0"/>
              </a:rPr>
              <a:t>PERIOD </a:t>
            </a:r>
            <a:r>
              <a:rPr lang="en" b="1" smtClean="0">
                <a:latin typeface="Calibri" pitchFamily="34" charset="0"/>
                <a:cs typeface="Calibri" pitchFamily="34" charset="0"/>
              </a:rPr>
              <a:t>NO:4Same as ppt3 somommit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8" y="163903"/>
            <a:ext cx="8444111" cy="422694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03849"/>
            <a:ext cx="8577101" cy="3965026"/>
          </a:xfrm>
        </p:spPr>
        <p:txBody>
          <a:bodyPr/>
          <a:lstStyle/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6140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Additional Homework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IN" dirty="0"/>
          </a:p>
        </p:txBody>
      </p:sp>
      <p:sp>
        <p:nvSpPr>
          <p:cNvPr id="2" name="Oval 1"/>
          <p:cNvSpPr/>
          <p:nvPr/>
        </p:nvSpPr>
        <p:spPr>
          <a:xfrm>
            <a:off x="1949570" y="2986939"/>
            <a:ext cx="3416060" cy="18201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HW</a:t>
            </a:r>
          </a:p>
          <a:p>
            <a:pPr algn="ctr"/>
            <a:r>
              <a:rPr lang="en-US" b="1" smtClean="0"/>
              <a:t>Ex. 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6362" y="440000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654" y="445025"/>
            <a:ext cx="6153646" cy="57270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outcomes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87FE54-A185-4E72-BABD-C045E2D6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04" y="4518999"/>
            <a:ext cx="1549101" cy="5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70" y="125863"/>
            <a:ext cx="8254330" cy="572700"/>
          </a:xfrm>
        </p:spPr>
        <p:txBody>
          <a:bodyPr/>
          <a:lstStyle/>
          <a:p>
            <a:pPr lvl="0"/>
            <a:r>
              <a:rPr lang="en-IN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SIMPLE LINEAR EQUATIONS</a:t>
            </a:r>
            <a:br>
              <a:rPr lang="en-IN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87FE54-A185-4E72-BABD-C045E2D6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04" y="4518999"/>
            <a:ext cx="1549101" cy="5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7900" y="4179304"/>
            <a:ext cx="914400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B4AA984-35B5-4C7B-9B56-B1356246C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476827"/>
            <a:ext cx="7788808" cy="57270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en-IN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SIMPLE LINEAR EQUATIONS</a:t>
            </a:r>
            <a:br>
              <a:rPr lang="en-IN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883" y="1708030"/>
            <a:ext cx="60471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dirty="0" smtClean="0"/>
              <a:t> </a:t>
            </a:r>
            <a:r>
              <a:rPr lang="en-US" dirty="0"/>
              <a:t>will be explained using a video.</a:t>
            </a:r>
            <a:endParaRPr lang="en-IN" sz="1200" dirty="0"/>
          </a:p>
          <a:p>
            <a:pPr algn="just">
              <a:lnSpc>
                <a:spcPct val="115000"/>
              </a:lnSpc>
            </a:pPr>
            <a:endParaRPr lang="en-IN" sz="1200" dirty="0">
              <a:solidFill>
                <a:srgbClr val="00B0F0"/>
              </a:solidFill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solidFill>
                  <a:srgbClr val="00B0F0"/>
                </a:solidFill>
              </a:rPr>
              <a:t> </a:t>
            </a:r>
            <a:endParaRPr lang="en-IN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8097" y="4392734"/>
            <a:ext cx="815519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4784" y="737553"/>
            <a:ext cx="6003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1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SIMPLE LINEAR EQUATIONS</a:t>
            </a:r>
          </a:p>
          <a:p>
            <a:endParaRPr lang="en-IN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4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95423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700" y="-3527"/>
            <a:ext cx="8520600" cy="572700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700" y="781557"/>
            <a:ext cx="8520600" cy="3416400"/>
          </a:xfrm>
        </p:spPr>
        <p:txBody>
          <a:bodyPr/>
          <a:lstStyle/>
          <a:p>
            <a:pPr marL="114300" indent="0"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812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198" y="56080"/>
            <a:ext cx="8577102" cy="418381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46981"/>
            <a:ext cx="8577102" cy="3921894"/>
          </a:xfrm>
        </p:spPr>
        <p:txBody>
          <a:bodyPr/>
          <a:lstStyle/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9040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308" y="69011"/>
            <a:ext cx="8469991" cy="500332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7599" y="359405"/>
            <a:ext cx="8704701" cy="4209470"/>
          </a:xfrm>
        </p:spPr>
        <p:txBody>
          <a:bodyPr/>
          <a:lstStyle/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701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67</Words>
  <Application>Microsoft Office PowerPoint</Application>
  <PresentationFormat>On-screen Show (16:9)</PresentationFormat>
  <Paragraphs>23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 Light</vt:lpstr>
      <vt:lpstr>PowerPoint Presentation</vt:lpstr>
      <vt:lpstr>Learning outcomes </vt:lpstr>
      <vt:lpstr>SIMPLE LINEAR EQUATIONS </vt:lpstr>
      <vt:lpstr>SIMPLE LINEAR EQUATIONS </vt:lpstr>
      <vt:lpstr>PowerPoint Presentation</vt:lpstr>
      <vt:lpstr>Evaluation Question</vt:lpstr>
      <vt:lpstr>Evaluation Question</vt:lpstr>
      <vt:lpstr>Evaluation Question</vt:lpstr>
      <vt:lpstr>Evaluation Question</vt:lpstr>
      <vt:lpstr>Evaluation Question</vt:lpstr>
      <vt:lpstr>Additional 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121</cp:revision>
  <dcterms:modified xsi:type="dcterms:W3CDTF">2021-08-14T16:15:04Z</dcterms:modified>
</cp:coreProperties>
</file>