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86" r:id="rId3"/>
    <p:sldId id="314" r:id="rId4"/>
    <p:sldId id="307" r:id="rId5"/>
    <p:sldId id="303" r:id="rId6"/>
    <p:sldId id="290" r:id="rId7"/>
    <p:sldId id="308" r:id="rId8"/>
    <p:sldId id="310" r:id="rId9"/>
    <p:sldId id="311" r:id="rId10"/>
    <p:sldId id="312" r:id="rId11"/>
    <p:sldId id="309" r:id="rId12"/>
    <p:sldId id="259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3248" autoAdjust="0"/>
  </p:normalViewPr>
  <p:slideViewPr>
    <p:cSldViewPr snapToGrid="0">
      <p:cViewPr>
        <p:scale>
          <a:sx n="110" d="100"/>
          <a:sy n="110" d="100"/>
        </p:scale>
        <p:origin x="-96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360040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462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1379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40"/>
            <a:ext cx="9144000" cy="13658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2675" y="214225"/>
            <a:ext cx="1578401" cy="78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207699" y="1418975"/>
            <a:ext cx="6469812" cy="483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-IN" sz="2400" b="1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SIMPLE LINEAR EQUATIONS</a:t>
            </a:r>
            <a:endParaRPr sz="24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189999" y="2411013"/>
            <a:ext cx="4944045" cy="1470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Calibri" pitchFamily="34" charset="0"/>
                <a:cs typeface="Calibri" pitchFamily="34" charset="0"/>
              </a:rPr>
              <a:t>SUBJECT : MATHEMATICS</a:t>
            </a:r>
            <a:endParaRPr b="1" dirty="0">
              <a:latin typeface="Calibri" pitchFamily="34" charset="0"/>
              <a:cs typeface="Calibri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Calibri" pitchFamily="34" charset="0"/>
                <a:cs typeface="Calibri" pitchFamily="34" charset="0"/>
              </a:rPr>
              <a:t>CHAPTER NUMBER: </a:t>
            </a:r>
            <a:r>
              <a:rPr lang="en" b="1" dirty="0" smtClean="0">
                <a:latin typeface="Calibri" pitchFamily="34" charset="0"/>
                <a:cs typeface="Calibri" pitchFamily="34" charset="0"/>
              </a:rPr>
              <a:t>22</a:t>
            </a:r>
            <a:endParaRPr b="1" dirty="0">
              <a:latin typeface="Calibri" pitchFamily="34" charset="0"/>
              <a:cs typeface="Calibri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Calibri" pitchFamily="34" charset="0"/>
                <a:cs typeface="Calibri" pitchFamily="34" charset="0"/>
              </a:rPr>
              <a:t>CHAPTER </a:t>
            </a:r>
            <a:r>
              <a:rPr lang="en" b="1" dirty="0" smtClean="0">
                <a:latin typeface="Calibri" pitchFamily="34" charset="0"/>
                <a:cs typeface="Calibri" pitchFamily="34" charset="0"/>
              </a:rPr>
              <a:t>NAME:SIMPLE  LINEAR EQUATIONS</a:t>
            </a:r>
          </a:p>
          <a:p>
            <a:pPr lvl="0"/>
            <a:r>
              <a:rPr lang="en" b="1" dirty="0" smtClean="0">
                <a:latin typeface="Calibri" pitchFamily="34" charset="0"/>
                <a:cs typeface="Calibri" pitchFamily="34" charset="0"/>
              </a:rPr>
              <a:t>SUB TOPIC:</a:t>
            </a:r>
            <a:r>
              <a:rPr lang="en-IN" dirty="0"/>
              <a:t>More Problems on Solving Linear Equation</a:t>
            </a:r>
            <a:r>
              <a:rPr lang="en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smtClean="0">
                <a:latin typeface="Calibri" pitchFamily="34" charset="0"/>
                <a:cs typeface="Calibri" pitchFamily="34" charset="0"/>
              </a:rPr>
              <a:t>PERIOD </a:t>
            </a:r>
            <a:r>
              <a:rPr lang="en" b="1" smtClean="0">
                <a:latin typeface="Calibri" pitchFamily="34" charset="0"/>
                <a:cs typeface="Calibri" pitchFamily="34" charset="0"/>
              </a:rPr>
              <a:t>NO:4Same as ppt3 somommit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8188" y="163903"/>
            <a:ext cx="8444111" cy="422694"/>
          </a:xfrm>
        </p:spPr>
        <p:txBody>
          <a:bodyPr/>
          <a:lstStyle/>
          <a:p>
            <a:r>
              <a:rPr lang="en-IN" sz="2000" dirty="0" smtClean="0">
                <a:solidFill>
                  <a:srgbClr val="FF0000"/>
                </a:solidFill>
              </a:rPr>
              <a:t>Evaluation Question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55198" y="603849"/>
            <a:ext cx="8577101" cy="3965026"/>
          </a:xfrm>
        </p:spPr>
        <p:txBody>
          <a:bodyPr/>
          <a:lstStyle/>
          <a:p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61405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Additional Homework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IN" dirty="0"/>
          </a:p>
        </p:txBody>
      </p:sp>
      <p:sp>
        <p:nvSpPr>
          <p:cNvPr id="2" name="Oval 1"/>
          <p:cNvSpPr/>
          <p:nvPr/>
        </p:nvSpPr>
        <p:spPr>
          <a:xfrm>
            <a:off x="1949570" y="2986939"/>
            <a:ext cx="3416060" cy="18201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HW</a:t>
            </a:r>
          </a:p>
          <a:p>
            <a:pPr algn="ctr"/>
            <a:r>
              <a:rPr lang="en-US" b="1" smtClean="0"/>
              <a:t>Ex. </a:t>
            </a:r>
            <a:r>
              <a:rPr lang="en-US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25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06362" y="4400000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DC50AA-92E1-4EA1-8232-C13860002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654" y="445025"/>
            <a:ext cx="6153646" cy="572700"/>
          </a:xfrm>
        </p:spPr>
        <p:txBody>
          <a:bodyPr/>
          <a:lstStyle/>
          <a:p>
            <a:r>
              <a:rPr lang="en-I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Learning outcomes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987FE54-A185-4E72-BABD-C045E2D687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0504" y="4518999"/>
            <a:ext cx="1549101" cy="57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4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DC50AA-92E1-4EA1-8232-C13860002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970" y="125863"/>
            <a:ext cx="8254330" cy="572700"/>
          </a:xfrm>
        </p:spPr>
        <p:txBody>
          <a:bodyPr/>
          <a:lstStyle/>
          <a:p>
            <a:pPr lvl="0"/>
            <a:r>
              <a:rPr lang="en-IN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SIMPLE LINEAR EQUATIONS</a:t>
            </a:r>
            <a:br>
              <a:rPr lang="en-IN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IN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987FE54-A185-4E72-BABD-C045E2D687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0504" y="4518999"/>
            <a:ext cx="1549101" cy="57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70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17900" y="4179304"/>
            <a:ext cx="914400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B4AA984-35B5-4C7B-9B56-B1356246C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2" y="476827"/>
            <a:ext cx="7788808" cy="572700"/>
          </a:xfrm>
        </p:spPr>
        <p:txBody>
          <a:bodyPr/>
          <a:lstStyle/>
          <a:p>
            <a:pPr lvl="0">
              <a:lnSpc>
                <a:spcPct val="115000"/>
              </a:lnSpc>
            </a:pPr>
            <a:r>
              <a:rPr lang="en-IN" sz="18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SIMPLE LINEAR EQUATIONS</a:t>
            </a:r>
            <a:br>
              <a:rPr lang="en-IN" sz="18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IN" sz="1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10883" y="1708030"/>
            <a:ext cx="604711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dirty="0" smtClean="0"/>
              <a:t> </a:t>
            </a:r>
            <a:r>
              <a:rPr lang="en-US" dirty="0"/>
              <a:t>will be explained using a video.</a:t>
            </a:r>
            <a:endParaRPr lang="en-IN" sz="1200" dirty="0"/>
          </a:p>
          <a:p>
            <a:pPr algn="just">
              <a:lnSpc>
                <a:spcPct val="115000"/>
              </a:lnSpc>
            </a:pPr>
            <a:endParaRPr lang="en-IN" sz="1200" dirty="0">
              <a:solidFill>
                <a:srgbClr val="00B0F0"/>
              </a:solidFill>
            </a:endParaRPr>
          </a:p>
          <a:p>
            <a:pPr algn="just">
              <a:lnSpc>
                <a:spcPct val="115000"/>
              </a:lnSpc>
            </a:pPr>
            <a:r>
              <a:rPr lang="en-US" dirty="0">
                <a:solidFill>
                  <a:srgbClr val="00B0F0"/>
                </a:solidFill>
              </a:rPr>
              <a:t> </a:t>
            </a:r>
            <a:endParaRPr lang="en-IN" sz="1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01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8097" y="4392734"/>
            <a:ext cx="815519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4784" y="737553"/>
            <a:ext cx="60039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IN" sz="16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SIMPLE LINEAR EQUATIONS</a:t>
            </a:r>
          </a:p>
          <a:p>
            <a:endParaRPr lang="en-IN" sz="16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43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72861"/>
            <a:ext cx="8521700" cy="573088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Evaluation Question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>
          <a:xfrm>
            <a:off x="132631" y="591809"/>
            <a:ext cx="7889935" cy="4169972"/>
          </a:xfrm>
        </p:spPr>
        <p:txBody>
          <a:bodyPr/>
          <a:lstStyle/>
          <a:p>
            <a:pPr marL="114300" indent="0">
              <a:buNone/>
            </a:pP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95423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1700" y="-3527"/>
            <a:ext cx="8520600" cy="572700"/>
          </a:xfrm>
        </p:spPr>
        <p:txBody>
          <a:bodyPr/>
          <a:lstStyle/>
          <a:p>
            <a:r>
              <a:rPr lang="en-IN" sz="2000" dirty="0" smtClean="0">
                <a:solidFill>
                  <a:srgbClr val="FF0000"/>
                </a:solidFill>
              </a:rPr>
              <a:t>Evaluation Question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11700" y="781557"/>
            <a:ext cx="8520600" cy="3416400"/>
          </a:xfrm>
        </p:spPr>
        <p:txBody>
          <a:bodyPr/>
          <a:lstStyle/>
          <a:p>
            <a:pPr marL="114300" indent="0">
              <a:buNone/>
            </a:pP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8125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5198" y="56080"/>
            <a:ext cx="8577102" cy="418381"/>
          </a:xfrm>
        </p:spPr>
        <p:txBody>
          <a:bodyPr/>
          <a:lstStyle/>
          <a:p>
            <a:r>
              <a:rPr lang="en-IN" sz="2000" dirty="0" smtClean="0">
                <a:solidFill>
                  <a:srgbClr val="FF0000"/>
                </a:solidFill>
              </a:rPr>
              <a:t>Evaluation Question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55198" y="646981"/>
            <a:ext cx="8577102" cy="3921894"/>
          </a:xfrm>
        </p:spPr>
        <p:txBody>
          <a:bodyPr/>
          <a:lstStyle/>
          <a:p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90402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2308" y="69011"/>
            <a:ext cx="8469991" cy="500332"/>
          </a:xfrm>
        </p:spPr>
        <p:txBody>
          <a:bodyPr/>
          <a:lstStyle/>
          <a:p>
            <a:r>
              <a:rPr lang="en-IN" sz="2000" dirty="0" smtClean="0">
                <a:solidFill>
                  <a:srgbClr val="FF0000"/>
                </a:solidFill>
              </a:rPr>
              <a:t>Evaluation Question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27599" y="359405"/>
            <a:ext cx="8704701" cy="4209470"/>
          </a:xfrm>
        </p:spPr>
        <p:txBody>
          <a:bodyPr/>
          <a:lstStyle/>
          <a:p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67015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2862</TotalTime>
  <Words>67</Words>
  <Application>Microsoft Office PowerPoint</Application>
  <PresentationFormat>On-screen Show (16:9)</PresentationFormat>
  <Paragraphs>23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Simple Light</vt:lpstr>
      <vt:lpstr>PowerPoint Presentation</vt:lpstr>
      <vt:lpstr>Learning outcomes </vt:lpstr>
      <vt:lpstr>SIMPLE LINEAR EQUATIONS </vt:lpstr>
      <vt:lpstr>SIMPLE LINEAR EQUATIONS </vt:lpstr>
      <vt:lpstr>PowerPoint Presentation</vt:lpstr>
      <vt:lpstr>Evaluation Question</vt:lpstr>
      <vt:lpstr>Evaluation Question</vt:lpstr>
      <vt:lpstr>Evaluation Question</vt:lpstr>
      <vt:lpstr>Evaluation Question</vt:lpstr>
      <vt:lpstr>Evaluation Question</vt:lpstr>
      <vt:lpstr>Additional Homework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121</cp:revision>
  <dcterms:modified xsi:type="dcterms:W3CDTF">2021-08-14T16:15:04Z</dcterms:modified>
</cp:coreProperties>
</file>