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ink/ink1.xml" ContentType="application/inkml+xml"/>
  <Override PartName="/ppt/notesSlides/notesSlide3.xml" ContentType="application/vnd.openxmlformats-officedocument.presentationml.notesSlide+xml"/>
  <Override PartName="/ppt/ink/ink2.xml" ContentType="application/inkml+xml"/>
  <Override PartName="/ppt/notesSlides/notesSlide4.xml" ContentType="application/vnd.openxmlformats-officedocument.presentationml.notesSlide+xml"/>
  <Override PartName="/ppt/ink/ink3.xml" ContentType="application/inkml+xml"/>
  <Override PartName="/ppt/notesSlides/notesSlide5.xml" ContentType="application/vnd.openxmlformats-officedocument.presentationml.notesSlide+xml"/>
  <Override PartName="/ppt/ink/ink4.xml" ContentType="application/inkml+xml"/>
  <Override PartName="/ppt/ink/ink5.xml" ContentType="application/inkml+xml"/>
  <Override PartName="/ppt/notesSlides/notesSlide6.xml" ContentType="application/vnd.openxmlformats-officedocument.presentationml.notesSlide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notesSlides/notesSlide7.xml" ContentType="application/vnd.openxmlformats-officedocument.presentationml.notesSlide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notesSlides/notesSlide8.xml" ContentType="application/vnd.openxmlformats-officedocument.presentationml.notesSlide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notesSlides/notesSlide9.xml" ContentType="application/vnd.openxmlformats-officedocument.presentationml.notesSlide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ink/ink23.xml" ContentType="application/inkml+xml"/>
  <Override PartName="/ppt/ink/ink24.xml" ContentType="application/inkml+xml"/>
  <Override PartName="/ppt/ink/ink25.xml" ContentType="application/inkml+xml"/>
  <Override PartName="/ppt/ink/ink26.xml" ContentType="application/inkml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815" r:id="rId1"/>
  </p:sldMasterIdLst>
  <p:notesMasterIdLst>
    <p:notesMasterId r:id="rId17"/>
  </p:notesMasterIdLst>
  <p:sldIdLst>
    <p:sldId id="256" r:id="rId2"/>
    <p:sldId id="315" r:id="rId3"/>
    <p:sldId id="286" r:id="rId4"/>
    <p:sldId id="319" r:id="rId5"/>
    <p:sldId id="365" r:id="rId6"/>
    <p:sldId id="356" r:id="rId7"/>
    <p:sldId id="367" r:id="rId8"/>
    <p:sldId id="366" r:id="rId9"/>
    <p:sldId id="354" r:id="rId10"/>
    <p:sldId id="343" r:id="rId11"/>
    <p:sldId id="368" r:id="rId12"/>
    <p:sldId id="369" r:id="rId13"/>
    <p:sldId id="362" r:id="rId14"/>
    <p:sldId id="321" r:id="rId15"/>
    <p:sldId id="259" r:id="rId16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" initials="" lastIdx="1" clrIdx="0"/>
  <p:cmAuthor id="1" name="SOMNATH BATABYAL" initials="SB" lastIdx="1" clrIdx="1">
    <p:extLst>
      <p:ext uri="{19B8F6BF-5375-455C-9EA6-DF929625EA0E}">
        <p15:presenceInfo xmlns:p15="http://schemas.microsoft.com/office/powerpoint/2012/main" userId="39aabd3d953301ee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3248" autoAdjust="0"/>
  </p:normalViewPr>
  <p:slideViewPr>
    <p:cSldViewPr snapToGrid="0">
      <p:cViewPr varScale="1">
        <p:scale>
          <a:sx n="125" d="100"/>
          <a:sy n="125" d="100"/>
        </p:scale>
        <p:origin x="182" y="77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5-30T06:28:10.013"/>
    </inkml:context>
    <inkml:brush xml:id="br0">
      <inkml:brushProperty name="width" value="0.1" units="cm"/>
      <inkml:brushProperty name="height" value="0.1" units="cm"/>
      <inkml:brushProperty name="color" value="#FFFFFF"/>
      <inkml:brushProperty name="ignorePressure" value="1"/>
    </inkml:brush>
  </inkml:definitions>
  <inkml:trace contextRef="#ctx0" brushRef="#br0">1 1,'0'0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6-02T16:58:18.47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26 1 304 0 0,'0'0'3558'0'0,"-20"4"-401"0"0,15-3-6558 0 0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6-02T16:58:18.82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 0 8 0 0,'0'0'2814'0'0,"-6"12"1003"0"0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6-02T16:58:19.16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8 0 1464 0 0,'0'0'2899'0'0,"-7"20"2741"0"0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6-02T16:58:19.52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23 0 268 0 0,'0'0'7417'0'0,"-21"16"-11459"0"0,20-16 2803 0 0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6-02T16:58:18.47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26 1 304 0 0,'0'0'3558'0'0,"-20"4"-401"0"0,15-3-6558 0 0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6-02T16:58:18.82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 0 8 0 0,'0'0'2814'0'0,"-6"12"1003"0"0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6-02T16:58:19.16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8 0 1464 0 0,'0'0'2899'0'0,"-7"20"2741"0"0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6-02T16:58:19.52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23 0 268 0 0,'0'0'7417'0'0,"-21"16"-11459"0"0,20-16 2803 0 0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6-02T16:58:18.47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26 1 304 0 0,'0'0'3558'0'0,"-20"4"-401"0"0,15-3-6558 0 0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6-02T16:58:18.82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 0 8 0 0,'0'0'2814'0'0,"-6"12"1003"0"0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5-30T06:28:10.013"/>
    </inkml:context>
    <inkml:brush xml:id="br0">
      <inkml:brushProperty name="width" value="0.1" units="cm"/>
      <inkml:brushProperty name="height" value="0.1" units="cm"/>
      <inkml:brushProperty name="color" value="#FFFFFF"/>
      <inkml:brushProperty name="ignorePressure" value="1"/>
    </inkml:brush>
  </inkml:definitions>
  <inkml:trace contextRef="#ctx0" brushRef="#br0">1 1,'0'0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6-02T16:58:19.16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8 0 1464 0 0,'0'0'2899'0'0,"-7"20"2741"0"0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6-02T16:58:19.52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23 0 268 0 0,'0'0'7417'0'0,"-21"16"-11459"0"0,20-16 2803 0 0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4-05T07:07:08.26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20 0 7632 0 0,'0'0'0'0'0,"-19"18"-80"0"0</inkml:trace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4-05T07:07:08.59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36 1 6424 0 0,'0'0'104'0'0,"-21"0"-56"0"0,18 6 48 0 0,2 1 8 0 0,-3-4-8 0 0,-1 3 0 0 0,4-3-72 0 0,1 1-8 0 0,0 0 0 0 0</inkml:trace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4-05T07:16:23.35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0 2504 0 0,'0'0'0'0'0,"4"0"8"0"0,-1 0 0 0 0,-2 2 0 0 0</inkml:trace>
</inkml:ink>
</file>

<file path=ppt/ink/ink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4-05T07:22:46.43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78 2904 0 0,'2'-8'169'0'0,"8"-60"2391"0"0,7 67-1601 0 0,-17 1-895 0 0</inkml:trace>
</inkml:ink>
</file>

<file path=ppt/ink/ink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4-05T07:25:21.89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4 7232 0 0,'0'0'160'0'0,"33"-4"-80"0"0,-19 4 16 0 0,3 0-112 0 0,-3 3 16 0 0,2 1-8 0 0,-1 3 8 0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5-30T06:28:10.013"/>
    </inkml:context>
    <inkml:brush xml:id="br0">
      <inkml:brushProperty name="width" value="0.1" units="cm"/>
      <inkml:brushProperty name="height" value="0.1" units="cm"/>
      <inkml:brushProperty name="color" value="#FFFFFF"/>
      <inkml:brushProperty name="ignorePressure" value="1"/>
    </inkml:brush>
  </inkml:definitions>
  <inkml:trace contextRef="#ctx0" brushRef="#br0">1 1,'0'0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5-30T06:28:10.013"/>
    </inkml:context>
    <inkml:brush xml:id="br0">
      <inkml:brushProperty name="width" value="0.1" units="cm"/>
      <inkml:brushProperty name="height" value="0.1" units="cm"/>
      <inkml:brushProperty name="color" value="#FFFFFF"/>
      <inkml:brushProperty name="ignorePressure" value="1"/>
    </inkml:brush>
  </inkml:definitions>
  <inkml:trace contextRef="#ctx0" brushRef="#br0">1 1,'0'0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6-02T16:00:40.55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1 976 0 0,'11'1'1548'0'0,"6"3"-740"0"0,1 2-712 0 0,-9-1-52 0 0,1 0-164 0 0,0 2-136 0 0,0 0-280 0 0,2 1-276 0 0,-2 0 248 0 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6-02T16:58:18.47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26 1 304 0 0,'0'0'3558'0'0,"-20"4"-401"0"0,15-3-6558 0 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6-02T16:58:18.82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 0 8 0 0,'0'0'2814'0'0,"-6"12"1003"0"0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6-02T16:58:19.16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8 0 1464 0 0,'0'0'2899'0'0,"-7"20"2741"0"0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6-02T16:58:19.52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23 0 268 0 0,'0'0'7417'0'0,"-21"16"-11459"0"0,20-16 2803 0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2" name="Google Shape;52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5" name="Google Shape;75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1" name="Google Shape;61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7198319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1" name="Google Shape;61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0663472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1" name="Google Shape;61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308233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1" name="Google Shape;61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87434272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1" name="Google Shape;61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52004086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1" name="Google Shape;61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16031883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1" name="Google Shape;61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71751519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1" name="Google Shape;61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1490497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00150" y="1790058"/>
            <a:ext cx="6743700" cy="123444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285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21396" y="3264408"/>
            <a:ext cx="5101209" cy="929921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15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1/16/2022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014187097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286003010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89834" y="702945"/>
            <a:ext cx="973956" cy="373761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73352" y="702945"/>
            <a:ext cx="4648867" cy="373761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4143623405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6" name="Google Shape;16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848951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1/16/2022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806342494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00150" y="1790058"/>
            <a:ext cx="6743700" cy="123444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285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1396" y="3264349"/>
            <a:ext cx="5101209" cy="94881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15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1/16/2022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654887634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6434" y="1978533"/>
            <a:ext cx="3203828" cy="23264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3737" y="1978533"/>
            <a:ext cx="3202685" cy="23264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1/16/2022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905025887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87577" y="1735075"/>
            <a:ext cx="3202686" cy="528065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425" b="0" cap="all" spc="75" baseline="0">
                <a:solidFill>
                  <a:schemeClr val="tx2"/>
                </a:solidFill>
              </a:defRPr>
            </a:lvl1pPr>
            <a:lvl2pPr marL="342900" indent="0">
              <a:buNone/>
              <a:defRPr sz="1425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87577" y="2357438"/>
            <a:ext cx="3202686" cy="19475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3737" y="2357438"/>
            <a:ext cx="3190113" cy="1947582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753737" y="1735075"/>
            <a:ext cx="3202686" cy="528065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425" b="0" cap="all" spc="75" baseline="0">
                <a:solidFill>
                  <a:schemeClr val="tx2"/>
                </a:solidFill>
              </a:defRPr>
            </a:lvl1pPr>
            <a:lvl2pPr marL="342900" indent="0">
              <a:buNone/>
              <a:defRPr sz="1425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1/16/2022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8791660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1/16/2022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4116447977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1/16/2022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4056298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4572000" y="0"/>
            <a:ext cx="4572000" cy="51435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1682871"/>
            <a:ext cx="3364992" cy="856123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165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52060" y="603504"/>
            <a:ext cx="3611880" cy="3936492"/>
          </a:xfrm>
        </p:spPr>
        <p:txBody>
          <a:bodyPr>
            <a:normAutofit/>
          </a:bodyPr>
          <a:lstStyle>
            <a:lvl1pPr>
              <a:defRPr sz="1425">
                <a:solidFill>
                  <a:schemeClr val="tx1"/>
                </a:solidFill>
              </a:defRPr>
            </a:lvl1pPr>
            <a:lvl2pPr>
              <a:defRPr sz="120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  <a:lvl4pPr>
              <a:defRPr sz="12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6676" y="2662439"/>
            <a:ext cx="2846070" cy="164552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125">
                <a:solidFill>
                  <a:schemeClr val="tx1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1/16/2022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603504" y="4677156"/>
            <a:ext cx="3843598" cy="240030"/>
          </a:xfrm>
        </p:spPr>
        <p:txBody>
          <a:bodyPr/>
          <a:lstStyle>
            <a:lvl1pPr>
              <a:defRPr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815388677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6392" y="1682871"/>
            <a:ext cx="3371249" cy="85098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165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72000" y="0"/>
            <a:ext cx="4576573" cy="5143500"/>
          </a:xfrm>
          <a:solidFill>
            <a:schemeClr val="bg1">
              <a:lumMod val="85000"/>
            </a:schemeClr>
          </a:solidFill>
        </p:spPr>
        <p:txBody>
          <a:bodyPr anchor="t"/>
          <a:lstStyle>
            <a:lvl1pPr marL="0" indent="0">
              <a:buNone/>
              <a:defRPr sz="2400">
                <a:solidFill>
                  <a:schemeClr val="bg1">
                    <a:lumMod val="50000"/>
                  </a:schemeClr>
                </a:solidFill>
              </a:defRPr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6676" y="2662439"/>
            <a:ext cx="2846070" cy="1645528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125">
                <a:solidFill>
                  <a:schemeClr val="tx1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4AAD347D-5ACD-4C99-B74B-A9C85AD731AF}" type="datetimeFigureOut">
              <a:rPr lang="en-US" smtClean="0"/>
              <a:t>1/16/2022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603504" y="4677156"/>
            <a:ext cx="3843598" cy="240030"/>
          </a:xfrm>
        </p:spPr>
        <p:txBody>
          <a:bodyPr/>
          <a:lstStyle>
            <a:lvl1pPr>
              <a:defRPr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633136503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73352" y="723519"/>
            <a:ext cx="5797296" cy="891540"/>
          </a:xfrm>
          <a:prstGeom prst="rect">
            <a:avLst/>
          </a:prstGeom>
          <a:solidFill>
            <a:schemeClr val="bg1"/>
          </a:solidFill>
          <a:ln w="317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3352" y="1978534"/>
            <a:ext cx="5797296" cy="23264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866072" y="4679112"/>
            <a:ext cx="2065310" cy="24297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88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smtClean="0"/>
              <a:t>1/16/2022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00150" y="4677156"/>
            <a:ext cx="4425892" cy="24003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88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69192" y="4663440"/>
            <a:ext cx="274320" cy="27432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825" spc="0" baseline="0">
                <a:solidFill>
                  <a:srgbClr val="FFFFFF"/>
                </a:solidFill>
              </a:defRPr>
            </a:lvl1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1902482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6" r:id="rId1"/>
    <p:sldLayoutId id="2147483817" r:id="rId2"/>
    <p:sldLayoutId id="2147483818" r:id="rId3"/>
    <p:sldLayoutId id="2147483819" r:id="rId4"/>
    <p:sldLayoutId id="2147483820" r:id="rId5"/>
    <p:sldLayoutId id="2147483821" r:id="rId6"/>
    <p:sldLayoutId id="2147483822" r:id="rId7"/>
    <p:sldLayoutId id="2147483823" r:id="rId8"/>
    <p:sldLayoutId id="2147483824" r:id="rId9"/>
    <p:sldLayoutId id="2147483825" r:id="rId10"/>
    <p:sldLayoutId id="2147483826" r:id="rId11"/>
    <p:sldLayoutId id="2147483827" r:id="rId12"/>
  </p:sldLayoutIdLst>
  <p:hf sldNum="0" hdr="0" ftr="0" dt="0"/>
  <p:txStyles>
    <p:titleStyle>
      <a:lvl1pPr algn="ctr" defTabSz="685800" rtl="0" eaLnBrk="1" latinLnBrk="0" hangingPunct="1">
        <a:lnSpc>
          <a:spcPct val="90000"/>
        </a:lnSpc>
        <a:spcBef>
          <a:spcPct val="0"/>
        </a:spcBef>
        <a:buNone/>
        <a:defRPr sz="2100" kern="1200" cap="all" spc="150" baseline="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100000"/>
        </a:lnSpc>
        <a:spcBef>
          <a:spcPts val="750"/>
        </a:spcBef>
        <a:buClr>
          <a:schemeClr val="accent2"/>
        </a:buClr>
        <a:buFont typeface="Arial" panose="020B0604020202020204" pitchFamily="34" charset="0"/>
        <a:buChar char="•"/>
        <a:defRPr sz="135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342900" indent="-171450" algn="l" defTabSz="685800" rtl="0" eaLnBrk="1" latinLnBrk="0" hangingPunct="1">
        <a:lnSpc>
          <a:spcPct val="100000"/>
        </a:lnSpc>
        <a:spcBef>
          <a:spcPts val="750"/>
        </a:spcBef>
        <a:buClr>
          <a:schemeClr val="accent2"/>
        </a:buClr>
        <a:buFont typeface="Arial" panose="020B0604020202020204" pitchFamily="34" charset="0"/>
        <a:buChar char="•"/>
        <a:defRPr sz="1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14350" indent="-171450" algn="l" defTabSz="685800" rtl="0" eaLnBrk="1" latinLnBrk="0" hangingPunct="1">
        <a:lnSpc>
          <a:spcPct val="100000"/>
        </a:lnSpc>
        <a:spcBef>
          <a:spcPts val="750"/>
        </a:spcBef>
        <a:buClr>
          <a:schemeClr val="accent2"/>
        </a:buClr>
        <a:buFont typeface="Arial" panose="020B0604020202020204" pitchFamily="34" charset="0"/>
        <a:buChar char="•"/>
        <a:defRPr sz="1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685800" indent="-171450" algn="l" defTabSz="685800" rtl="0" eaLnBrk="1" latinLnBrk="0" hangingPunct="1">
        <a:lnSpc>
          <a:spcPct val="100000"/>
        </a:lnSpc>
        <a:spcBef>
          <a:spcPts val="750"/>
        </a:spcBef>
        <a:buClr>
          <a:schemeClr val="accent2"/>
        </a:buClr>
        <a:buFont typeface="Arial" panose="020B0604020202020204" pitchFamily="34" charset="0"/>
        <a:buChar char="•"/>
        <a:defRPr sz="1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857250" indent="-171450" algn="l" defTabSz="685800" rtl="0" eaLnBrk="1" latinLnBrk="0" hangingPunct="1">
        <a:lnSpc>
          <a:spcPct val="100000"/>
        </a:lnSpc>
        <a:spcBef>
          <a:spcPts val="750"/>
        </a:spcBef>
        <a:buClr>
          <a:schemeClr val="accent2"/>
        </a:buClr>
        <a:buFont typeface="Arial" panose="020B0604020202020204" pitchFamily="34" charset="0"/>
        <a:buChar char="•"/>
        <a:defRPr sz="1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984647" indent="-171450" algn="l" defTabSz="685800" rtl="0" eaLnBrk="1" latinLnBrk="0" hangingPunct="1">
        <a:lnSpc>
          <a:spcPct val="100000"/>
        </a:lnSpc>
        <a:spcBef>
          <a:spcPts val="750"/>
        </a:spcBef>
        <a:buClr>
          <a:schemeClr val="accent2"/>
        </a:buClr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113235" indent="-171450" algn="l" defTabSz="685800" rtl="0" eaLnBrk="1" latinLnBrk="0" hangingPunct="1">
        <a:lnSpc>
          <a:spcPct val="100000"/>
        </a:lnSpc>
        <a:spcBef>
          <a:spcPts val="750"/>
        </a:spcBef>
        <a:buClr>
          <a:schemeClr val="accent2"/>
        </a:buClr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43013" indent="-171450" algn="l" defTabSz="685800" rtl="0" eaLnBrk="1" latinLnBrk="0" hangingPunct="1">
        <a:lnSpc>
          <a:spcPct val="100000"/>
        </a:lnSpc>
        <a:spcBef>
          <a:spcPts val="750"/>
        </a:spcBef>
        <a:buClr>
          <a:schemeClr val="accent2"/>
        </a:buClr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412081" indent="-171450" algn="l" defTabSz="685800" rtl="0" eaLnBrk="1" latinLnBrk="0" hangingPunct="1">
        <a:lnSpc>
          <a:spcPct val="100000"/>
        </a:lnSpc>
        <a:spcBef>
          <a:spcPts val="750"/>
        </a:spcBef>
        <a:buClr>
          <a:schemeClr val="accent2"/>
        </a:buClr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2.png"/><Relationship Id="rId7" Type="http://schemas.openxmlformats.org/officeDocument/2006/relationships/customXml" Target="../ink/ink7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40.png"/><Relationship Id="rId11" Type="http://schemas.openxmlformats.org/officeDocument/2006/relationships/customXml" Target="../ink/ink9.xml"/><Relationship Id="rId5" Type="http://schemas.openxmlformats.org/officeDocument/2006/relationships/customXml" Target="../ink/ink6.xml"/><Relationship Id="rId10" Type="http://schemas.openxmlformats.org/officeDocument/2006/relationships/image" Target="../media/image16.png"/><Relationship Id="rId4" Type="http://schemas.openxmlformats.org/officeDocument/2006/relationships/image" Target="../media/image14.png"/><Relationship Id="rId9" Type="http://schemas.openxmlformats.org/officeDocument/2006/relationships/customXml" Target="../ink/ink8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image" Target="../media/image2.png"/><Relationship Id="rId7" Type="http://schemas.openxmlformats.org/officeDocument/2006/relationships/customXml" Target="../ink/ink1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8.png"/><Relationship Id="rId11" Type="http://schemas.openxmlformats.org/officeDocument/2006/relationships/customXml" Target="../ink/ink13.xml"/><Relationship Id="rId5" Type="http://schemas.openxmlformats.org/officeDocument/2006/relationships/customXml" Target="../ink/ink10.xml"/><Relationship Id="rId10" Type="http://schemas.openxmlformats.org/officeDocument/2006/relationships/image" Target="../media/image20.png"/><Relationship Id="rId4" Type="http://schemas.openxmlformats.org/officeDocument/2006/relationships/image" Target="../media/image17.png"/><Relationship Id="rId9" Type="http://schemas.openxmlformats.org/officeDocument/2006/relationships/customXml" Target="../ink/ink1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image" Target="../media/image2.png"/><Relationship Id="rId7" Type="http://schemas.openxmlformats.org/officeDocument/2006/relationships/customXml" Target="../ink/ink15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8.png"/><Relationship Id="rId11" Type="http://schemas.openxmlformats.org/officeDocument/2006/relationships/customXml" Target="../ink/ink17.xml"/><Relationship Id="rId5" Type="http://schemas.openxmlformats.org/officeDocument/2006/relationships/customXml" Target="../ink/ink14.xml"/><Relationship Id="rId10" Type="http://schemas.openxmlformats.org/officeDocument/2006/relationships/image" Target="../media/image20.png"/><Relationship Id="rId4" Type="http://schemas.openxmlformats.org/officeDocument/2006/relationships/image" Target="../media/image21.png"/><Relationship Id="rId9" Type="http://schemas.openxmlformats.org/officeDocument/2006/relationships/customXml" Target="../ink/ink16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2.png"/><Relationship Id="rId7" Type="http://schemas.openxmlformats.org/officeDocument/2006/relationships/customXml" Target="../ink/ink19.xml"/><Relationship Id="rId12" Type="http://schemas.openxmlformats.org/officeDocument/2006/relationships/image" Target="../media/image2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40.png"/><Relationship Id="rId11" Type="http://schemas.openxmlformats.org/officeDocument/2006/relationships/customXml" Target="../ink/ink21.xml"/><Relationship Id="rId10" Type="http://schemas.openxmlformats.org/officeDocument/2006/relationships/image" Target="../media/image16.png"/><Relationship Id="rId4" Type="http://schemas.openxmlformats.org/officeDocument/2006/relationships/customXml" Target="../ink/ink18.xml"/><Relationship Id="rId9" Type="http://schemas.openxmlformats.org/officeDocument/2006/relationships/customXml" Target="../ink/ink20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customXml" Target="../ink/ink25.xml"/><Relationship Id="rId3" Type="http://schemas.openxmlformats.org/officeDocument/2006/relationships/image" Target="../media/image160.png"/><Relationship Id="rId7" Type="http://schemas.openxmlformats.org/officeDocument/2006/relationships/image" Target="../media/image180.png"/><Relationship Id="rId12" Type="http://schemas.openxmlformats.org/officeDocument/2006/relationships/image" Target="../media/image3.png"/><Relationship Id="rId2" Type="http://schemas.openxmlformats.org/officeDocument/2006/relationships/customXml" Target="../ink/ink22.xml"/><Relationship Id="rId1" Type="http://schemas.openxmlformats.org/officeDocument/2006/relationships/slideLayout" Target="../slideLayouts/slideLayout12.xml"/><Relationship Id="rId6" Type="http://schemas.openxmlformats.org/officeDocument/2006/relationships/customXml" Target="../ink/ink24.xml"/><Relationship Id="rId11" Type="http://schemas.openxmlformats.org/officeDocument/2006/relationships/image" Target="../media/image200.png"/><Relationship Id="rId5" Type="http://schemas.openxmlformats.org/officeDocument/2006/relationships/image" Target="../media/image170.png"/><Relationship Id="rId10" Type="http://schemas.openxmlformats.org/officeDocument/2006/relationships/customXml" Target="../ink/ink26.xml"/><Relationship Id="rId4" Type="http://schemas.openxmlformats.org/officeDocument/2006/relationships/customXml" Target="../ink/ink23.xml"/><Relationship Id="rId9" Type="http://schemas.openxmlformats.org/officeDocument/2006/relationships/image" Target="../media/image190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youtu.be/3XWzgeqYfQ8" TargetMode="Externa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youtu.be/SMHIXFqd3s4" TargetMode="Externa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customXml" Target="../ink/ink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customXml" Target="../ink/ink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1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1.png"/><Relationship Id="rId5" Type="http://schemas.openxmlformats.org/officeDocument/2006/relationships/image" Target="../media/image9.png"/><Relationship Id="rId4" Type="http://schemas.openxmlformats.org/officeDocument/2006/relationships/customXml" Target="../ink/ink3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2.png"/><Relationship Id="rId7" Type="http://schemas.openxmlformats.org/officeDocument/2006/relationships/image" Target="../media/image9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Relationship Id="rId6" Type="http://schemas.openxmlformats.org/officeDocument/2006/relationships/customXml" Target="../ink/ink5.xml"/><Relationship Id="rId5" Type="http://schemas.openxmlformats.org/officeDocument/2006/relationships/image" Target="../media/image7.png"/><Relationship Id="rId4" Type="http://schemas.openxmlformats.org/officeDocument/2006/relationships/customXml" Target="../ink/ink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3777640"/>
            <a:ext cx="9144000" cy="1365860"/>
          </a:xfrm>
          <a:prstGeom prst="rect">
            <a:avLst/>
          </a:prstGeom>
          <a:noFill/>
          <a:ln>
            <a:noFill/>
          </a:ln>
        </p:spPr>
      </p:pic>
      <p:pic>
        <p:nvPicPr>
          <p:cNvPr id="55" name="Google Shape;55;p1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708563" y="98401"/>
            <a:ext cx="1169843" cy="473069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13"/>
          <p:cNvSpPr txBox="1"/>
          <p:nvPr/>
        </p:nvSpPr>
        <p:spPr>
          <a:xfrm>
            <a:off x="-85855" y="784594"/>
            <a:ext cx="8470091" cy="27050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ctr">
              <a:buClr>
                <a:srgbClr val="000000"/>
              </a:buClr>
              <a:buSzPts val="3100"/>
            </a:pPr>
            <a:r>
              <a:rPr lang="en-IN" sz="30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      </a:t>
            </a:r>
            <a:r>
              <a:rPr lang="en-IN" sz="3000" b="1" i="0" u="none" strike="noStrike" cap="none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INTRODUCTION TO </a:t>
            </a:r>
            <a:r>
              <a:rPr lang="en-IN" sz="30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T</a:t>
            </a:r>
            <a:r>
              <a:rPr lang="en-IN" sz="3000" b="1" i="0" u="none" strike="noStrike" cap="none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RIGONOMETRY</a:t>
            </a:r>
            <a:endParaRPr lang="en-IN" sz="2900" b="1" i="0" u="none" strike="noStrike" cap="none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100"/>
              <a:buFont typeface="Arial"/>
              <a:buNone/>
            </a:pPr>
            <a:endParaRPr lang="en-IN" sz="2900" b="1" i="0" u="none" strike="noStrike" cap="none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100"/>
              <a:buFont typeface="Arial"/>
              <a:buNone/>
            </a:pPr>
            <a:r>
              <a:rPr lang="en" sz="3000" b="1" i="0" u="none" strike="noStrike" cap="none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   PPT-4 </a:t>
            </a:r>
            <a:endParaRPr sz="2900" b="1" i="0" u="none" strike="noStrike" cap="none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8" name="Google Shape;58;p13"/>
          <p:cNvSpPr txBox="1"/>
          <p:nvPr/>
        </p:nvSpPr>
        <p:spPr>
          <a:xfrm>
            <a:off x="1679388" y="2241176"/>
            <a:ext cx="6203577" cy="866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dirty="0"/>
              <a:t>SUBJECT : MATHEMATICS</a:t>
            </a:r>
            <a:endParaRPr b="1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dirty="0"/>
              <a:t>CHAPTER NUMBER: 08</a:t>
            </a:r>
            <a:endParaRPr b="1" dirty="0"/>
          </a:p>
          <a:p>
            <a:r>
              <a:rPr lang="en" b="1" dirty="0"/>
              <a:t>CHAPTER NAME : </a:t>
            </a:r>
            <a:r>
              <a:rPr lang="en-IN" sz="1800" i="0" u="none" strike="noStrike" cap="none" dirty="0">
                <a:latin typeface="Calibri"/>
                <a:ea typeface="Calibri"/>
                <a:cs typeface="Calibri"/>
                <a:sym typeface="Calibri"/>
              </a:rPr>
              <a:t>INTRODUCTION TO </a:t>
            </a:r>
            <a:r>
              <a:rPr lang="en-IN" sz="1800" dirty="0">
                <a:latin typeface="Calibri"/>
                <a:ea typeface="Calibri"/>
                <a:cs typeface="Calibri"/>
                <a:sym typeface="Calibri"/>
              </a:rPr>
              <a:t>T</a:t>
            </a:r>
            <a:r>
              <a:rPr lang="en-IN" sz="1800" i="0" u="none" strike="noStrike" cap="none" dirty="0">
                <a:latin typeface="Calibri"/>
                <a:ea typeface="Calibri"/>
                <a:cs typeface="Calibri"/>
                <a:sym typeface="Calibri"/>
              </a:rPr>
              <a:t>RIGONOMETRY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" name="Google Shape;63;p1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682740" y="228600"/>
            <a:ext cx="1232526" cy="611875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734A2662-4B06-4904-A8B7-3703B1425C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97795"/>
            <a:ext cx="255198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altLang="en-US" sz="11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26D0313A-7E31-4B03-A647-42A94C18A337}"/>
                  </a:ext>
                </a:extLst>
              </p:cNvPr>
              <p:cNvSpPr txBox="1"/>
              <p:nvPr/>
            </p:nvSpPr>
            <p:spPr>
              <a:xfrm>
                <a:off x="738609" y="360404"/>
                <a:ext cx="6832858" cy="68736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spcAft>
                    <a:spcPts val="750"/>
                  </a:spcAft>
                </a:pPr>
                <a:r>
                  <a:rPr lang="en-US" sz="16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4.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sz="1600">
                        <a:latin typeface="Calibri" panose="020F0502020204030204" pitchFamily="34" charset="0"/>
                        <a:cs typeface="Calibri" panose="020F0502020204030204" pitchFamily="34" charset="0"/>
                      </a:rPr>
                      <m:t>Evaluate</m:t>
                    </m:r>
                    <m:r>
                      <m:rPr>
                        <m:nor/>
                      </m:rPr>
                      <a:rPr lang="en-US" sz="1600">
                        <a:latin typeface="Calibri" panose="020F0502020204030204" pitchFamily="34" charset="0"/>
                        <a:cs typeface="Calibri" panose="020F0502020204030204" pitchFamily="34" charset="0"/>
                      </a:rPr>
                      <m:t>; (</m:t>
                    </m:r>
                    <m:r>
                      <m:rPr>
                        <m:nor/>
                      </m:rPr>
                      <a:rPr lang="en-US" sz="1600">
                        <a:latin typeface="Calibri" panose="020F0502020204030204" pitchFamily="34" charset="0"/>
                        <a:cs typeface="Calibri" panose="020F0502020204030204" pitchFamily="34" charset="0"/>
                      </a:rPr>
                      <m:t>i</m:t>
                    </m:r>
                    <m:r>
                      <m:rPr>
                        <m:nor/>
                      </m:rPr>
                      <a:rPr lang="en-US" sz="1600">
                        <a:latin typeface="Calibri" panose="020F0502020204030204" pitchFamily="34" charset="0"/>
                        <a:cs typeface="Calibri" panose="020F0502020204030204" pitchFamily="34" charset="0"/>
                      </a:rPr>
                      <m:t>) </m:t>
                    </m:r>
                    <m:r>
                      <m:rPr>
                        <m:nor/>
                      </m:rPr>
                      <a:rPr lang="en-US" sz="1600">
                        <a:latin typeface="Calibri" panose="020F0502020204030204" pitchFamily="34" charset="0"/>
                        <a:cs typeface="Calibri" panose="020F0502020204030204" pitchFamily="34" charset="0"/>
                      </a:rPr>
                      <m:t>sin</m:t>
                    </m:r>
                    <m:r>
                      <m:rPr>
                        <m:nor/>
                      </m:rPr>
                      <a:rPr lang="en-US" sz="1600">
                        <a:latin typeface="Calibri" panose="020F0502020204030204" pitchFamily="34" charset="0"/>
                        <a:cs typeface="Calibri" panose="020F0502020204030204" pitchFamily="34" charset="0"/>
                      </a:rPr>
                      <m:t> 60° </m:t>
                    </m:r>
                    <m:r>
                      <m:rPr>
                        <m:nor/>
                      </m:rPr>
                      <a:rPr lang="en-US" sz="1600">
                        <a:latin typeface="Calibri" panose="020F0502020204030204" pitchFamily="34" charset="0"/>
                        <a:cs typeface="Calibri" panose="020F0502020204030204" pitchFamily="34" charset="0"/>
                      </a:rPr>
                      <m:t>cos</m:t>
                    </m:r>
                    <m:r>
                      <m:rPr>
                        <m:nor/>
                      </m:rPr>
                      <a:rPr lang="en-US" sz="1600">
                        <a:latin typeface="Calibri" panose="020F0502020204030204" pitchFamily="34" charset="0"/>
                        <a:cs typeface="Calibri" panose="020F0502020204030204" pitchFamily="34" charset="0"/>
                      </a:rPr>
                      <m:t> 30° + </m:t>
                    </m:r>
                    <m:r>
                      <m:rPr>
                        <m:nor/>
                      </m:rPr>
                      <a:rPr lang="en-US" sz="1600">
                        <a:latin typeface="Calibri" panose="020F0502020204030204" pitchFamily="34" charset="0"/>
                        <a:cs typeface="Calibri" panose="020F0502020204030204" pitchFamily="34" charset="0"/>
                      </a:rPr>
                      <m:t>sin</m:t>
                    </m:r>
                    <m:r>
                      <m:rPr>
                        <m:nor/>
                      </m:rPr>
                      <a:rPr lang="en-US" sz="1600">
                        <a:latin typeface="Calibri" panose="020F0502020204030204" pitchFamily="34" charset="0"/>
                        <a:cs typeface="Calibri" panose="020F0502020204030204" pitchFamily="34" charset="0"/>
                      </a:rPr>
                      <m:t> 30° </m:t>
                    </m:r>
                    <m:r>
                      <m:rPr>
                        <m:nor/>
                      </m:rPr>
                      <a:rPr lang="en-US" sz="1600">
                        <a:latin typeface="Calibri" panose="020F0502020204030204" pitchFamily="34" charset="0"/>
                        <a:cs typeface="Calibri" panose="020F0502020204030204" pitchFamily="34" charset="0"/>
                      </a:rPr>
                      <m:t>cos</m:t>
                    </m:r>
                    <m:r>
                      <m:rPr>
                        <m:nor/>
                      </m:rPr>
                      <a:rPr lang="en-US" sz="1600">
                        <a:latin typeface="Calibri" panose="020F0502020204030204" pitchFamily="34" charset="0"/>
                        <a:cs typeface="Calibri" panose="020F0502020204030204" pitchFamily="34" charset="0"/>
                      </a:rPr>
                      <m:t> 60°</m:t>
                    </m:r>
                  </m:oMath>
                </a14:m>
                <a:endParaRPr lang="en-US" sz="16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>
                  <a:spcAft>
                    <a:spcPts val="750"/>
                  </a:spcAft>
                </a:pPr>
                <a:endParaRPr lang="en-US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26D0313A-7E31-4B03-A647-42A94C18A33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8609" y="360404"/>
                <a:ext cx="6832858" cy="687368"/>
              </a:xfrm>
              <a:prstGeom prst="rect">
                <a:avLst/>
              </a:prstGeom>
              <a:blipFill>
                <a:blip r:embed="rId4"/>
                <a:stretch>
                  <a:fillRect l="-446" t="-2655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C0D4BDCC-D955-467F-A3D7-5DC782398035}"/>
                  </a:ext>
                </a:extLst>
              </p14:cNvPr>
              <p14:cNvContentPartPr/>
              <p14:nvPr/>
            </p14:nvContentPartPr>
            <p14:xfrm>
              <a:off x="1394204" y="1014829"/>
              <a:ext cx="9720" cy="252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C0D4BDCC-D955-467F-A3D7-5DC782398035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1385564" y="1006189"/>
                <a:ext cx="27360" cy="20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84A99D15-F147-483F-8174-37E53AC78A9F}"/>
                  </a:ext>
                </a:extLst>
              </p14:cNvPr>
              <p14:cNvContentPartPr/>
              <p14:nvPr/>
            </p14:nvContentPartPr>
            <p14:xfrm>
              <a:off x="1342004" y="1038229"/>
              <a:ext cx="2520" cy="4680"/>
            </p14:xfrm>
          </p:contentPart>
        </mc:Choice>
        <mc:Fallback xmlns=""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84A99D15-F147-483F-8174-37E53AC78A9F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1333364" y="1029229"/>
                <a:ext cx="20160" cy="22320"/>
              </a:xfrm>
              <a:prstGeom prst="rect">
                <a:avLst/>
              </a:prstGeom>
            </p:spPr>
          </p:pic>
        </mc:Fallback>
      </mc:AlternateContent>
      <p:grpSp>
        <p:nvGrpSpPr>
          <p:cNvPr id="7" name="Group 6">
            <a:extLst>
              <a:ext uri="{FF2B5EF4-FFF2-40B4-BE49-F238E27FC236}">
                <a16:creationId xmlns:a16="http://schemas.microsoft.com/office/drawing/2014/main" id="{E588791B-AB21-4479-8B76-6D9CF45B4868}"/>
              </a:ext>
            </a:extLst>
          </p:cNvPr>
          <p:cNvGrpSpPr/>
          <p:nvPr/>
        </p:nvGrpSpPr>
        <p:grpSpPr>
          <a:xfrm>
            <a:off x="1295204" y="1070629"/>
            <a:ext cx="11880" cy="7920"/>
            <a:chOff x="1295204" y="1070629"/>
            <a:chExt cx="11880" cy="79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9">
              <p14:nvContentPartPr>
                <p14:cNvPr id="4" name="Ink 3">
                  <a:extLst>
                    <a:ext uri="{FF2B5EF4-FFF2-40B4-BE49-F238E27FC236}">
                      <a16:creationId xmlns:a16="http://schemas.microsoft.com/office/drawing/2014/main" id="{D49FC4AE-4EDA-4367-965A-5CB4A07D57E4}"/>
                    </a:ext>
                  </a:extLst>
                </p14:cNvPr>
                <p14:cNvContentPartPr/>
                <p14:nvPr/>
              </p14:nvContentPartPr>
              <p14:xfrm>
                <a:off x="1303844" y="1070989"/>
                <a:ext cx="3240" cy="7560"/>
              </p14:xfrm>
            </p:contentPart>
          </mc:Choice>
          <mc:Fallback xmlns="">
            <p:pic>
              <p:nvPicPr>
                <p:cNvPr id="4" name="Ink 3">
                  <a:extLst>
                    <a:ext uri="{FF2B5EF4-FFF2-40B4-BE49-F238E27FC236}">
                      <a16:creationId xmlns:a16="http://schemas.microsoft.com/office/drawing/2014/main" id="{D49FC4AE-4EDA-4367-965A-5CB4A07D57E4}"/>
                    </a:ext>
                  </a:extLst>
                </p:cNvPr>
                <p:cNvPicPr/>
                <p:nvPr/>
              </p:nvPicPr>
              <p:blipFill>
                <a:blip r:embed="rId10"/>
                <a:stretch>
                  <a:fillRect/>
                </a:stretch>
              </p:blipFill>
              <p:spPr>
                <a:xfrm>
                  <a:off x="1295204" y="1061989"/>
                  <a:ext cx="20880" cy="25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">
              <p14:nvContentPartPr>
                <p14:cNvPr id="6" name="Ink 5">
                  <a:extLst>
                    <a:ext uri="{FF2B5EF4-FFF2-40B4-BE49-F238E27FC236}">
                      <a16:creationId xmlns:a16="http://schemas.microsoft.com/office/drawing/2014/main" id="{609FF617-FEB5-4EBD-8F16-3B16C6824870}"/>
                    </a:ext>
                  </a:extLst>
                </p14:cNvPr>
                <p14:cNvContentPartPr/>
                <p14:nvPr/>
              </p14:nvContentPartPr>
              <p14:xfrm>
                <a:off x="1295204" y="1070629"/>
                <a:ext cx="8280" cy="6120"/>
              </p14:xfrm>
            </p:contentPart>
          </mc:Choice>
          <mc:Fallback xmlns="">
            <p:pic>
              <p:nvPicPr>
                <p:cNvPr id="6" name="Ink 5">
                  <a:extLst>
                    <a:ext uri="{FF2B5EF4-FFF2-40B4-BE49-F238E27FC236}">
                      <a16:creationId xmlns:a16="http://schemas.microsoft.com/office/drawing/2014/main" id="{609FF617-FEB5-4EBD-8F16-3B16C6824870}"/>
                    </a:ext>
                  </a:extLst>
                </p:cNvPr>
                <p:cNvPicPr/>
                <p:nvPr/>
              </p:nvPicPr>
              <p:blipFill>
                <a:blip r:embed="rId6"/>
                <a:stretch>
                  <a:fillRect/>
                </a:stretch>
              </p:blipFill>
              <p:spPr>
                <a:xfrm>
                  <a:off x="1286564" y="1061629"/>
                  <a:ext cx="25920" cy="23760"/>
                </a:xfrm>
                <a:prstGeom prst="rect">
                  <a:avLst/>
                </a:prstGeom>
              </p:spPr>
            </p:pic>
          </mc:Fallback>
        </mc:AlternateContent>
      </p:grpSp>
    </p:spTree>
    <p:extLst>
      <p:ext uri="{BB962C8B-B14F-4D97-AF65-F5344CB8AC3E}">
        <p14:creationId xmlns:p14="http://schemas.microsoft.com/office/powerpoint/2010/main" val="13157966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" name="Google Shape;63;p1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495753" y="97795"/>
            <a:ext cx="1232526" cy="611875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734A2662-4B06-4904-A8B7-3703B1425C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97795"/>
            <a:ext cx="255198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altLang="en-US" sz="11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26D0313A-7E31-4B03-A647-42A94C18A337}"/>
                  </a:ext>
                </a:extLst>
              </p:cNvPr>
              <p:cNvSpPr txBox="1"/>
              <p:nvPr/>
            </p:nvSpPr>
            <p:spPr>
              <a:xfrm>
                <a:off x="662895" y="359405"/>
                <a:ext cx="6832858" cy="34554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spcAft>
                    <a:spcPts val="750"/>
                  </a:spcAft>
                </a:pPr>
                <a:r>
                  <a:rPr lang="en-US" sz="16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4.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sz="1600">
                        <a:latin typeface="Calibri" panose="020F0502020204030204" pitchFamily="34" charset="0"/>
                        <a:cs typeface="Calibri" panose="020F0502020204030204" pitchFamily="34" charset="0"/>
                      </a:rPr>
                      <m:t>Evaluate</m:t>
                    </m:r>
                    <m:r>
                      <m:rPr>
                        <m:nor/>
                      </m:rPr>
                      <a:rPr lang="en-US" sz="1600">
                        <a:latin typeface="Calibri" panose="020F0502020204030204" pitchFamily="34" charset="0"/>
                        <a:cs typeface="Calibri" panose="020F0502020204030204" pitchFamily="34" charset="0"/>
                      </a:rPr>
                      <m:t>;(</m:t>
                    </m:r>
                    <m:r>
                      <m:rPr>
                        <m:nor/>
                      </m:rPr>
                      <a:rPr lang="en-US" sz="1600">
                        <a:latin typeface="Calibri" panose="020F0502020204030204" pitchFamily="34" charset="0"/>
                        <a:cs typeface="Calibri" panose="020F0502020204030204" pitchFamily="34" charset="0"/>
                      </a:rPr>
                      <m:t>ii</m:t>
                    </m:r>
                    <m:r>
                      <m:rPr>
                        <m:nor/>
                      </m:rPr>
                      <a:rPr lang="en-US" sz="1600">
                        <a:latin typeface="Calibri" panose="020F0502020204030204" pitchFamily="34" charset="0"/>
                        <a:cs typeface="Calibri" panose="020F0502020204030204" pitchFamily="34" charset="0"/>
                      </a:rPr>
                      <m:t>) 2 </m:t>
                    </m:r>
                    <m:sSup>
                      <m:sSupPr>
                        <m:ctrlPr>
                          <a:rPr lang="en-IN" sz="1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𝑡𝑎𝑛</m:t>
                        </m:r>
                      </m:e>
                      <m:sup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m:rPr>
                        <m:nor/>
                      </m:rPr>
                      <a:rPr lang="en-US" sz="1600">
                        <a:latin typeface="Calibri" panose="020F0502020204030204" pitchFamily="34" charset="0"/>
                        <a:cs typeface="Calibri" panose="020F0502020204030204" pitchFamily="34" charset="0"/>
                      </a:rPr>
                      <m:t> 45° + </m:t>
                    </m:r>
                    <m:sSup>
                      <m:sSupPr>
                        <m:ctrlPr>
                          <a:rPr lang="en-IN" sz="1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𝑐𝑜𝑠</m:t>
                        </m:r>
                      </m:e>
                      <m:sup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m:rPr>
                        <m:nor/>
                      </m:rPr>
                      <a:rPr lang="en-US" sz="1600">
                        <a:latin typeface="Calibri" panose="020F0502020204030204" pitchFamily="34" charset="0"/>
                        <a:cs typeface="Calibri" panose="020F0502020204030204" pitchFamily="34" charset="0"/>
                      </a:rPr>
                      <m:t> 30° – </m:t>
                    </m:r>
                    <m:sSup>
                      <m:sSupPr>
                        <m:ctrlPr>
                          <a:rPr lang="en-IN" sz="1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𝑠𝑖𝑛</m:t>
                        </m:r>
                      </m:e>
                      <m:sup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m:rPr>
                        <m:nor/>
                      </m:rPr>
                      <a:rPr lang="en-US" sz="1600">
                        <a:latin typeface="Calibri" panose="020F0502020204030204" pitchFamily="34" charset="0"/>
                        <a:cs typeface="Calibri" panose="020F0502020204030204" pitchFamily="34" charset="0"/>
                      </a:rPr>
                      <m:t> 60°</m:t>
                    </m:r>
                  </m:oMath>
                </a14:m>
                <a:endParaRPr lang="en-US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26D0313A-7E31-4B03-A647-42A94C18A33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2895" y="359405"/>
                <a:ext cx="6832858" cy="345544"/>
              </a:xfrm>
              <a:prstGeom prst="rect">
                <a:avLst/>
              </a:prstGeom>
              <a:blipFill>
                <a:blip r:embed="rId4"/>
                <a:stretch>
                  <a:fillRect l="-535" t="-3509" b="-21053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C0D4BDCC-D955-467F-A3D7-5DC782398035}"/>
                  </a:ext>
                </a:extLst>
              </p14:cNvPr>
              <p14:cNvContentPartPr/>
              <p14:nvPr/>
            </p14:nvContentPartPr>
            <p14:xfrm>
              <a:off x="1394204" y="1014829"/>
              <a:ext cx="9720" cy="252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C0D4BDCC-D955-467F-A3D7-5DC782398035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1384858" y="1004329"/>
                <a:ext cx="28038" cy="231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84A99D15-F147-483F-8174-37E53AC78A9F}"/>
                  </a:ext>
                </a:extLst>
              </p14:cNvPr>
              <p14:cNvContentPartPr/>
              <p14:nvPr/>
            </p14:nvContentPartPr>
            <p14:xfrm>
              <a:off x="1342004" y="1038229"/>
              <a:ext cx="2520" cy="4680"/>
            </p14:xfrm>
          </p:contentPart>
        </mc:Choice>
        <mc:Fallback xmlns=""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84A99D15-F147-483F-8174-37E53AC78A9F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1333004" y="1029229"/>
                <a:ext cx="20160" cy="22320"/>
              </a:xfrm>
              <a:prstGeom prst="rect">
                <a:avLst/>
              </a:prstGeom>
            </p:spPr>
          </p:pic>
        </mc:Fallback>
      </mc:AlternateContent>
      <p:grpSp>
        <p:nvGrpSpPr>
          <p:cNvPr id="7" name="Group 6">
            <a:extLst>
              <a:ext uri="{FF2B5EF4-FFF2-40B4-BE49-F238E27FC236}">
                <a16:creationId xmlns:a16="http://schemas.microsoft.com/office/drawing/2014/main" id="{E588791B-AB21-4479-8B76-6D9CF45B4868}"/>
              </a:ext>
            </a:extLst>
          </p:cNvPr>
          <p:cNvGrpSpPr/>
          <p:nvPr/>
        </p:nvGrpSpPr>
        <p:grpSpPr>
          <a:xfrm>
            <a:off x="1295204" y="1070629"/>
            <a:ext cx="11880" cy="7920"/>
            <a:chOff x="1295204" y="1070629"/>
            <a:chExt cx="11880" cy="79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9">
              <p14:nvContentPartPr>
                <p14:cNvPr id="4" name="Ink 3">
                  <a:extLst>
                    <a:ext uri="{FF2B5EF4-FFF2-40B4-BE49-F238E27FC236}">
                      <a16:creationId xmlns:a16="http://schemas.microsoft.com/office/drawing/2014/main" id="{D49FC4AE-4EDA-4367-965A-5CB4A07D57E4}"/>
                    </a:ext>
                  </a:extLst>
                </p14:cNvPr>
                <p14:cNvContentPartPr/>
                <p14:nvPr/>
              </p14:nvContentPartPr>
              <p14:xfrm>
                <a:off x="1303844" y="1070989"/>
                <a:ext cx="3240" cy="7560"/>
              </p14:xfrm>
            </p:contentPart>
          </mc:Choice>
          <mc:Fallback xmlns="">
            <p:pic>
              <p:nvPicPr>
                <p:cNvPr id="4" name="Ink 3">
                  <a:extLst>
                    <a:ext uri="{FF2B5EF4-FFF2-40B4-BE49-F238E27FC236}">
                      <a16:creationId xmlns:a16="http://schemas.microsoft.com/office/drawing/2014/main" id="{D49FC4AE-4EDA-4367-965A-5CB4A07D57E4}"/>
                    </a:ext>
                  </a:extLst>
                </p:cNvPr>
                <p:cNvPicPr/>
                <p:nvPr/>
              </p:nvPicPr>
              <p:blipFill>
                <a:blip r:embed="rId10"/>
                <a:stretch>
                  <a:fillRect/>
                </a:stretch>
              </p:blipFill>
              <p:spPr>
                <a:xfrm>
                  <a:off x="1293719" y="1061989"/>
                  <a:ext cx="23085" cy="25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">
              <p14:nvContentPartPr>
                <p14:cNvPr id="6" name="Ink 5">
                  <a:extLst>
                    <a:ext uri="{FF2B5EF4-FFF2-40B4-BE49-F238E27FC236}">
                      <a16:creationId xmlns:a16="http://schemas.microsoft.com/office/drawing/2014/main" id="{609FF617-FEB5-4EBD-8F16-3B16C6824870}"/>
                    </a:ext>
                  </a:extLst>
                </p14:cNvPr>
                <p14:cNvContentPartPr/>
                <p14:nvPr/>
              </p14:nvContentPartPr>
              <p14:xfrm>
                <a:off x="1295204" y="1070629"/>
                <a:ext cx="8280" cy="6120"/>
              </p14:xfrm>
            </p:contentPart>
          </mc:Choice>
          <mc:Fallback xmlns="">
            <p:pic>
              <p:nvPicPr>
                <p:cNvPr id="6" name="Ink 5">
                  <a:extLst>
                    <a:ext uri="{FF2B5EF4-FFF2-40B4-BE49-F238E27FC236}">
                      <a16:creationId xmlns:a16="http://schemas.microsoft.com/office/drawing/2014/main" id="{609FF617-FEB5-4EBD-8F16-3B16C6824870}"/>
                    </a:ext>
                  </a:extLst>
                </p:cNvPr>
                <p:cNvPicPr/>
                <p:nvPr/>
              </p:nvPicPr>
              <p:blipFill>
                <a:blip r:embed="rId6"/>
                <a:stretch>
                  <a:fillRect/>
                </a:stretch>
              </p:blipFill>
              <p:spPr>
                <a:xfrm>
                  <a:off x="1286204" y="1061629"/>
                  <a:ext cx="25920" cy="23760"/>
                </a:xfrm>
                <a:prstGeom prst="rect">
                  <a:avLst/>
                </a:prstGeom>
              </p:spPr>
            </p:pic>
          </mc:Fallback>
        </mc:AlternateContent>
      </p:grpSp>
    </p:spTree>
    <p:extLst>
      <p:ext uri="{BB962C8B-B14F-4D97-AF65-F5344CB8AC3E}">
        <p14:creationId xmlns:p14="http://schemas.microsoft.com/office/powerpoint/2010/main" val="24800780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" name="Google Shape;63;p1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659443" y="97795"/>
            <a:ext cx="1232526" cy="611875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734A2662-4B06-4904-A8B7-3703B1425C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97795"/>
            <a:ext cx="255198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altLang="en-US" sz="11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26D0313A-7E31-4B03-A647-42A94C18A337}"/>
                  </a:ext>
                </a:extLst>
              </p:cNvPr>
              <p:cNvSpPr txBox="1"/>
              <p:nvPr/>
            </p:nvSpPr>
            <p:spPr>
              <a:xfrm>
                <a:off x="785202" y="320629"/>
                <a:ext cx="6832858" cy="45461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spcAft>
                    <a:spcPts val="750"/>
                  </a:spcAft>
                </a:pPr>
                <a:r>
                  <a:rPr lang="en-US" sz="16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4.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sz="1600" smtClean="0">
                        <a:latin typeface="Calibri" panose="020F0502020204030204" pitchFamily="34" charset="0"/>
                        <a:cs typeface="Calibri" panose="020F0502020204030204" pitchFamily="34" charset="0"/>
                      </a:rPr>
                      <m:t>Evaluate</m:t>
                    </m:r>
                    <m:r>
                      <m:rPr>
                        <m:nor/>
                      </m:rPr>
                      <a:rPr lang="en-US" sz="1600" b="0" i="0" smtClean="0">
                        <a:latin typeface="Calibri" panose="020F0502020204030204" pitchFamily="34" charset="0"/>
                        <a:cs typeface="Calibri" panose="020F0502020204030204" pitchFamily="34" charset="0"/>
                      </a:rPr>
                      <m:t> ;</m:t>
                    </m:r>
                    <m:f>
                      <m:fPr>
                        <m:ctrlPr>
                          <a:rPr lang="en-IN" sz="1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sz="1600">
                            <a:latin typeface="Cambria Math" panose="02040503050406030204" pitchFamily="18" charset="0"/>
                          </a:rPr>
                          <m:t>cos</m:t>
                        </m:r>
                        <m:r>
                          <a:rPr lang="en-US" sz="1600">
                            <a:latin typeface="Cambria Math" panose="02040503050406030204" pitchFamily="18" charset="0"/>
                          </a:rPr>
                          <m:t> 45° 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sz="1600">
                            <a:latin typeface="Cambria Math" panose="02040503050406030204" pitchFamily="18" charset="0"/>
                          </a:rPr>
                          <m:t>sec</m:t>
                        </m:r>
                        <m:r>
                          <a:rPr lang="en-US" sz="1600">
                            <a:latin typeface="Cambria Math" panose="02040503050406030204" pitchFamily="18" charset="0"/>
                          </a:rPr>
                          <m:t> 30° + </m:t>
                        </m:r>
                        <m:r>
                          <m:rPr>
                            <m:sty m:val="p"/>
                          </m:rPr>
                          <a:rPr lang="en-US" sz="1600">
                            <a:latin typeface="Cambria Math" panose="02040503050406030204" pitchFamily="18" charset="0"/>
                          </a:rPr>
                          <m:t>cosec</m:t>
                        </m:r>
                        <m:r>
                          <a:rPr lang="en-US" sz="1600">
                            <a:latin typeface="Cambria Math" panose="02040503050406030204" pitchFamily="18" charset="0"/>
                          </a:rPr>
                          <m:t> 30° </m:t>
                        </m:r>
                      </m:den>
                    </m:f>
                  </m:oMath>
                </a14:m>
                <a:endParaRPr lang="en-US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26D0313A-7E31-4B03-A647-42A94C18A33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5202" y="320629"/>
                <a:ext cx="6832858" cy="454612"/>
              </a:xfrm>
              <a:prstGeom prst="rect">
                <a:avLst/>
              </a:prstGeom>
              <a:blipFill>
                <a:blip r:embed="rId4"/>
                <a:stretch>
                  <a:fillRect l="-535" b="-5405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C0D4BDCC-D955-467F-A3D7-5DC782398035}"/>
                  </a:ext>
                </a:extLst>
              </p14:cNvPr>
              <p14:cNvContentPartPr/>
              <p14:nvPr/>
            </p14:nvContentPartPr>
            <p14:xfrm>
              <a:off x="1394204" y="1014829"/>
              <a:ext cx="9720" cy="252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C0D4BDCC-D955-467F-A3D7-5DC782398035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1384858" y="1004329"/>
                <a:ext cx="28038" cy="231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84A99D15-F147-483F-8174-37E53AC78A9F}"/>
                  </a:ext>
                </a:extLst>
              </p14:cNvPr>
              <p14:cNvContentPartPr/>
              <p14:nvPr/>
            </p14:nvContentPartPr>
            <p14:xfrm>
              <a:off x="1342004" y="1038229"/>
              <a:ext cx="2520" cy="4680"/>
            </p14:xfrm>
          </p:contentPart>
        </mc:Choice>
        <mc:Fallback xmlns=""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84A99D15-F147-483F-8174-37E53AC78A9F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1333004" y="1029229"/>
                <a:ext cx="20160" cy="22320"/>
              </a:xfrm>
              <a:prstGeom prst="rect">
                <a:avLst/>
              </a:prstGeom>
            </p:spPr>
          </p:pic>
        </mc:Fallback>
      </mc:AlternateContent>
      <p:grpSp>
        <p:nvGrpSpPr>
          <p:cNvPr id="7" name="Group 6">
            <a:extLst>
              <a:ext uri="{FF2B5EF4-FFF2-40B4-BE49-F238E27FC236}">
                <a16:creationId xmlns:a16="http://schemas.microsoft.com/office/drawing/2014/main" id="{E588791B-AB21-4479-8B76-6D9CF45B4868}"/>
              </a:ext>
            </a:extLst>
          </p:cNvPr>
          <p:cNvGrpSpPr/>
          <p:nvPr/>
        </p:nvGrpSpPr>
        <p:grpSpPr>
          <a:xfrm>
            <a:off x="1295204" y="1070629"/>
            <a:ext cx="11880" cy="7920"/>
            <a:chOff x="1295204" y="1070629"/>
            <a:chExt cx="11880" cy="79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9">
              <p14:nvContentPartPr>
                <p14:cNvPr id="4" name="Ink 3">
                  <a:extLst>
                    <a:ext uri="{FF2B5EF4-FFF2-40B4-BE49-F238E27FC236}">
                      <a16:creationId xmlns:a16="http://schemas.microsoft.com/office/drawing/2014/main" id="{D49FC4AE-4EDA-4367-965A-5CB4A07D57E4}"/>
                    </a:ext>
                  </a:extLst>
                </p14:cNvPr>
                <p14:cNvContentPartPr/>
                <p14:nvPr/>
              </p14:nvContentPartPr>
              <p14:xfrm>
                <a:off x="1303844" y="1070989"/>
                <a:ext cx="3240" cy="7560"/>
              </p14:xfrm>
            </p:contentPart>
          </mc:Choice>
          <mc:Fallback xmlns="">
            <p:pic>
              <p:nvPicPr>
                <p:cNvPr id="4" name="Ink 3">
                  <a:extLst>
                    <a:ext uri="{FF2B5EF4-FFF2-40B4-BE49-F238E27FC236}">
                      <a16:creationId xmlns:a16="http://schemas.microsoft.com/office/drawing/2014/main" id="{D49FC4AE-4EDA-4367-965A-5CB4A07D57E4}"/>
                    </a:ext>
                  </a:extLst>
                </p:cNvPr>
                <p:cNvPicPr/>
                <p:nvPr/>
              </p:nvPicPr>
              <p:blipFill>
                <a:blip r:embed="rId10"/>
                <a:stretch>
                  <a:fillRect/>
                </a:stretch>
              </p:blipFill>
              <p:spPr>
                <a:xfrm>
                  <a:off x="1293719" y="1061989"/>
                  <a:ext cx="23085" cy="25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">
              <p14:nvContentPartPr>
                <p14:cNvPr id="6" name="Ink 5">
                  <a:extLst>
                    <a:ext uri="{FF2B5EF4-FFF2-40B4-BE49-F238E27FC236}">
                      <a16:creationId xmlns:a16="http://schemas.microsoft.com/office/drawing/2014/main" id="{609FF617-FEB5-4EBD-8F16-3B16C6824870}"/>
                    </a:ext>
                  </a:extLst>
                </p14:cNvPr>
                <p14:cNvContentPartPr/>
                <p14:nvPr/>
              </p14:nvContentPartPr>
              <p14:xfrm>
                <a:off x="1295204" y="1070629"/>
                <a:ext cx="8280" cy="6120"/>
              </p14:xfrm>
            </p:contentPart>
          </mc:Choice>
          <mc:Fallback xmlns="">
            <p:pic>
              <p:nvPicPr>
                <p:cNvPr id="6" name="Ink 5">
                  <a:extLst>
                    <a:ext uri="{FF2B5EF4-FFF2-40B4-BE49-F238E27FC236}">
                      <a16:creationId xmlns:a16="http://schemas.microsoft.com/office/drawing/2014/main" id="{609FF617-FEB5-4EBD-8F16-3B16C6824870}"/>
                    </a:ext>
                  </a:extLst>
                </p:cNvPr>
                <p:cNvPicPr/>
                <p:nvPr/>
              </p:nvPicPr>
              <p:blipFill>
                <a:blip r:embed="rId6"/>
                <a:stretch>
                  <a:fillRect/>
                </a:stretch>
              </p:blipFill>
              <p:spPr>
                <a:xfrm>
                  <a:off x="1286204" y="1061629"/>
                  <a:ext cx="25920" cy="23760"/>
                </a:xfrm>
                <a:prstGeom prst="rect">
                  <a:avLst/>
                </a:prstGeom>
              </p:spPr>
            </p:pic>
          </mc:Fallback>
        </mc:AlternateContent>
      </p:grpSp>
    </p:spTree>
    <p:extLst>
      <p:ext uri="{BB962C8B-B14F-4D97-AF65-F5344CB8AC3E}">
        <p14:creationId xmlns:p14="http://schemas.microsoft.com/office/powerpoint/2010/main" val="24084657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" name="Google Shape;63;p1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647795" y="97795"/>
            <a:ext cx="1232526" cy="611875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734A2662-4B06-4904-A8B7-3703B1425C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97795"/>
            <a:ext cx="255198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altLang="en-US" sz="11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6D0313A-7E31-4B03-A647-42A94C18A337}"/>
              </a:ext>
            </a:extLst>
          </p:cNvPr>
          <p:cNvSpPr txBox="1"/>
          <p:nvPr/>
        </p:nvSpPr>
        <p:spPr>
          <a:xfrm>
            <a:off x="441574" y="553302"/>
            <a:ext cx="6832858" cy="68736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750"/>
              </a:spcAft>
            </a:pPr>
            <a:endParaRPr lang="en-US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Aft>
                <a:spcPts val="750"/>
              </a:spcAft>
            </a:pP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C0D4BDCC-D955-467F-A3D7-5DC782398035}"/>
                  </a:ext>
                </a:extLst>
              </p14:cNvPr>
              <p14:cNvContentPartPr/>
              <p14:nvPr/>
            </p14:nvContentPartPr>
            <p14:xfrm>
              <a:off x="1394204" y="1014829"/>
              <a:ext cx="9720" cy="252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C0D4BDCC-D955-467F-A3D7-5DC782398035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1384858" y="1004329"/>
                <a:ext cx="28038" cy="231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84A99D15-F147-483F-8174-37E53AC78A9F}"/>
                  </a:ext>
                </a:extLst>
              </p14:cNvPr>
              <p14:cNvContentPartPr/>
              <p14:nvPr/>
            </p14:nvContentPartPr>
            <p14:xfrm>
              <a:off x="1342004" y="1038229"/>
              <a:ext cx="2520" cy="4680"/>
            </p14:xfrm>
          </p:contentPart>
        </mc:Choice>
        <mc:Fallback xmlns=""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84A99D15-F147-483F-8174-37E53AC78A9F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1333004" y="1029229"/>
                <a:ext cx="20160" cy="22320"/>
              </a:xfrm>
              <a:prstGeom prst="rect">
                <a:avLst/>
              </a:prstGeom>
            </p:spPr>
          </p:pic>
        </mc:Fallback>
      </mc:AlternateContent>
      <p:grpSp>
        <p:nvGrpSpPr>
          <p:cNvPr id="7" name="Group 6">
            <a:extLst>
              <a:ext uri="{FF2B5EF4-FFF2-40B4-BE49-F238E27FC236}">
                <a16:creationId xmlns:a16="http://schemas.microsoft.com/office/drawing/2014/main" id="{E588791B-AB21-4479-8B76-6D9CF45B4868}"/>
              </a:ext>
            </a:extLst>
          </p:cNvPr>
          <p:cNvGrpSpPr/>
          <p:nvPr/>
        </p:nvGrpSpPr>
        <p:grpSpPr>
          <a:xfrm>
            <a:off x="1295204" y="1070629"/>
            <a:ext cx="11880" cy="7920"/>
            <a:chOff x="1295204" y="1070629"/>
            <a:chExt cx="11880" cy="79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9">
              <p14:nvContentPartPr>
                <p14:cNvPr id="4" name="Ink 3">
                  <a:extLst>
                    <a:ext uri="{FF2B5EF4-FFF2-40B4-BE49-F238E27FC236}">
                      <a16:creationId xmlns:a16="http://schemas.microsoft.com/office/drawing/2014/main" id="{D49FC4AE-4EDA-4367-965A-5CB4A07D57E4}"/>
                    </a:ext>
                  </a:extLst>
                </p14:cNvPr>
                <p14:cNvContentPartPr/>
                <p14:nvPr/>
              </p14:nvContentPartPr>
              <p14:xfrm>
                <a:off x="1303844" y="1070989"/>
                <a:ext cx="3240" cy="7560"/>
              </p14:xfrm>
            </p:contentPart>
          </mc:Choice>
          <mc:Fallback xmlns="">
            <p:pic>
              <p:nvPicPr>
                <p:cNvPr id="4" name="Ink 3">
                  <a:extLst>
                    <a:ext uri="{FF2B5EF4-FFF2-40B4-BE49-F238E27FC236}">
                      <a16:creationId xmlns:a16="http://schemas.microsoft.com/office/drawing/2014/main" id="{D49FC4AE-4EDA-4367-965A-5CB4A07D57E4}"/>
                    </a:ext>
                  </a:extLst>
                </p:cNvPr>
                <p:cNvPicPr/>
                <p:nvPr/>
              </p:nvPicPr>
              <p:blipFill>
                <a:blip r:embed="rId10"/>
                <a:stretch>
                  <a:fillRect/>
                </a:stretch>
              </p:blipFill>
              <p:spPr>
                <a:xfrm>
                  <a:off x="1293719" y="1061989"/>
                  <a:ext cx="23085" cy="25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">
              <p14:nvContentPartPr>
                <p14:cNvPr id="6" name="Ink 5">
                  <a:extLst>
                    <a:ext uri="{FF2B5EF4-FFF2-40B4-BE49-F238E27FC236}">
                      <a16:creationId xmlns:a16="http://schemas.microsoft.com/office/drawing/2014/main" id="{609FF617-FEB5-4EBD-8F16-3B16C6824870}"/>
                    </a:ext>
                  </a:extLst>
                </p14:cNvPr>
                <p14:cNvContentPartPr/>
                <p14:nvPr/>
              </p14:nvContentPartPr>
              <p14:xfrm>
                <a:off x="1295204" y="1070629"/>
                <a:ext cx="8280" cy="6120"/>
              </p14:xfrm>
            </p:contentPart>
          </mc:Choice>
          <mc:Fallback xmlns="">
            <p:pic>
              <p:nvPicPr>
                <p:cNvPr id="6" name="Ink 5">
                  <a:extLst>
                    <a:ext uri="{FF2B5EF4-FFF2-40B4-BE49-F238E27FC236}">
                      <a16:creationId xmlns:a16="http://schemas.microsoft.com/office/drawing/2014/main" id="{609FF617-FEB5-4EBD-8F16-3B16C6824870}"/>
                    </a:ext>
                  </a:extLst>
                </p:cNvPr>
                <p:cNvPicPr/>
                <p:nvPr/>
              </p:nvPicPr>
              <p:blipFill>
                <a:blip r:embed="rId6"/>
                <a:stretch>
                  <a:fillRect/>
                </a:stretch>
              </p:blipFill>
              <p:spPr>
                <a:xfrm>
                  <a:off x="1286204" y="1061629"/>
                  <a:ext cx="25920" cy="23760"/>
                </a:xfrm>
                <a:prstGeom prst="rect">
                  <a:avLst/>
                </a:prstGeom>
              </p:spPr>
            </p:pic>
          </mc:Fallback>
        </mc:AlternateContent>
      </p:grpSp>
      <p:pic>
        <p:nvPicPr>
          <p:cNvPr id="9" name="Picture 8">
            <a:extLst>
              <a:ext uri="{FF2B5EF4-FFF2-40B4-BE49-F238E27FC236}">
                <a16:creationId xmlns:a16="http://schemas.microsoft.com/office/drawing/2014/main" id="{96234B60-0018-43FE-9EB3-D2AFBFAB6D41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1555062" y="651050"/>
            <a:ext cx="4063327" cy="3739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74424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70F788-04CC-49C1-8094-8476F1B9EB2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sz="1800" dirty="0"/>
              <a:t>HOME ASSIGNMENT 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Ex.</a:t>
            </a:r>
            <a:r>
              <a:rPr lang="en-US" sz="1800" spc="-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8.2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Q.</a:t>
            </a:r>
            <a:r>
              <a:rPr lang="en-US" sz="1800" spc="-1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No</a:t>
            </a:r>
            <a:r>
              <a:rPr lang="en-US" sz="1800" spc="-1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1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</a:p>
          <a:p>
            <a:pPr marL="114300" indent="0">
              <a:buNone/>
            </a:pPr>
            <a:r>
              <a:rPr lang="en-US" sz="18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AHA</a:t>
            </a:r>
          </a:p>
          <a:p>
            <a:pPr marL="114300" indent="0">
              <a:buNone/>
            </a:pPr>
            <a:r>
              <a:rPr lang="en-US" sz="18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lang="en-US" sz="18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In ∆ PQR, right-angled at Q , PQ = 3 cm and PR = 6 cm. Determine </a:t>
            </a:r>
            <a:r>
              <a:rPr lang="en-US" sz="1800" dirty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Cambria Math" panose="02040503050406030204" pitchFamily="18" charset="0"/>
              </a:rPr>
              <a:t>∠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QPR and </a:t>
            </a:r>
            <a:r>
              <a:rPr lang="en-US" sz="1800" dirty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Cambria Math" panose="02040503050406030204" pitchFamily="18" charset="0"/>
              </a:rPr>
              <a:t>∠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PRQ.</a:t>
            </a:r>
            <a:endParaRPr lang="en-IN" sz="1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4ED55A8A-C20B-4544-83F6-7CE0F549A3E2}"/>
              </a:ext>
            </a:extLst>
          </p:cNvPr>
          <p:cNvGrpSpPr/>
          <p:nvPr/>
        </p:nvGrpSpPr>
        <p:grpSpPr>
          <a:xfrm>
            <a:off x="1160089" y="1353667"/>
            <a:ext cx="69840" cy="17280"/>
            <a:chOff x="1160089" y="1353667"/>
            <a:chExt cx="69840" cy="172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">
              <p14:nvContentPartPr>
                <p14:cNvPr id="4" name="Ink 3">
                  <a:extLst>
                    <a:ext uri="{FF2B5EF4-FFF2-40B4-BE49-F238E27FC236}">
                      <a16:creationId xmlns:a16="http://schemas.microsoft.com/office/drawing/2014/main" id="{246DAD92-FEBE-4E50-80CE-0D9458B9CFF0}"/>
                    </a:ext>
                  </a:extLst>
                </p14:cNvPr>
                <p14:cNvContentPartPr/>
                <p14:nvPr/>
              </p14:nvContentPartPr>
              <p14:xfrm>
                <a:off x="1160089" y="1364107"/>
                <a:ext cx="7200" cy="6840"/>
              </p14:xfrm>
            </p:contentPart>
          </mc:Choice>
          <mc:Fallback xmlns="">
            <p:pic>
              <p:nvPicPr>
                <p:cNvPr id="4" name="Ink 3">
                  <a:extLst>
                    <a:ext uri="{FF2B5EF4-FFF2-40B4-BE49-F238E27FC236}">
                      <a16:creationId xmlns:a16="http://schemas.microsoft.com/office/drawing/2014/main" id="{246DAD92-FEBE-4E50-80CE-0D9458B9CFF0}"/>
                    </a:ext>
                  </a:extLst>
                </p:cNvPr>
                <p:cNvPicPr/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1151089" y="1355107"/>
                  <a:ext cx="24840" cy="24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">
              <p14:nvContentPartPr>
                <p14:cNvPr id="5" name="Ink 4">
                  <a:extLst>
                    <a:ext uri="{FF2B5EF4-FFF2-40B4-BE49-F238E27FC236}">
                      <a16:creationId xmlns:a16="http://schemas.microsoft.com/office/drawing/2014/main" id="{716A7E75-0497-46A1-83AA-455AAD4EB83F}"/>
                    </a:ext>
                  </a:extLst>
                </p14:cNvPr>
                <p14:cNvContentPartPr/>
                <p14:nvPr/>
              </p14:nvContentPartPr>
              <p14:xfrm>
                <a:off x="1216969" y="1353667"/>
                <a:ext cx="12960" cy="12600"/>
              </p14:xfrm>
            </p:contentPart>
          </mc:Choice>
          <mc:Fallback xmlns="">
            <p:pic>
              <p:nvPicPr>
                <p:cNvPr id="5" name="Ink 4">
                  <a:extLst>
                    <a:ext uri="{FF2B5EF4-FFF2-40B4-BE49-F238E27FC236}">
                      <a16:creationId xmlns:a16="http://schemas.microsoft.com/office/drawing/2014/main" id="{716A7E75-0497-46A1-83AA-455AAD4EB83F}"/>
                    </a:ext>
                  </a:extLst>
                </p:cNvPr>
                <p:cNvPicPr/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1207969" y="1344402"/>
                  <a:ext cx="30600" cy="30759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14" name="Ink 13">
                <a:extLst>
                  <a:ext uri="{FF2B5EF4-FFF2-40B4-BE49-F238E27FC236}">
                    <a16:creationId xmlns:a16="http://schemas.microsoft.com/office/drawing/2014/main" id="{399488D6-BF85-4C95-B393-7200BCD0F565}"/>
                  </a:ext>
                </a:extLst>
              </p14:cNvPr>
              <p14:cNvContentPartPr/>
              <p14:nvPr/>
            </p14:nvContentPartPr>
            <p14:xfrm>
              <a:off x="3497569" y="1390691"/>
              <a:ext cx="3240" cy="720"/>
            </p14:xfrm>
          </p:contentPart>
        </mc:Choice>
        <mc:Fallback xmlns="">
          <p:pic>
            <p:nvPicPr>
              <p:cNvPr id="14" name="Ink 13">
                <a:extLst>
                  <a:ext uri="{FF2B5EF4-FFF2-40B4-BE49-F238E27FC236}">
                    <a16:creationId xmlns:a16="http://schemas.microsoft.com/office/drawing/2014/main" id="{399488D6-BF85-4C95-B393-7200BCD0F565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3488569" y="1384691"/>
                <a:ext cx="20880" cy="12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18" name="Ink 17">
                <a:extLst>
                  <a:ext uri="{FF2B5EF4-FFF2-40B4-BE49-F238E27FC236}">
                    <a16:creationId xmlns:a16="http://schemas.microsoft.com/office/drawing/2014/main" id="{E73157FF-CE9B-4D01-A23C-DF64D5DA9AF5}"/>
                  </a:ext>
                </a:extLst>
              </p14:cNvPr>
              <p14:cNvContentPartPr/>
              <p14:nvPr/>
            </p14:nvContentPartPr>
            <p14:xfrm>
              <a:off x="4685209" y="1800371"/>
              <a:ext cx="10800" cy="28080"/>
            </p14:xfrm>
          </p:contentPart>
        </mc:Choice>
        <mc:Fallback xmlns="">
          <p:pic>
            <p:nvPicPr>
              <p:cNvPr id="18" name="Ink 17">
                <a:extLst>
                  <a:ext uri="{FF2B5EF4-FFF2-40B4-BE49-F238E27FC236}">
                    <a16:creationId xmlns:a16="http://schemas.microsoft.com/office/drawing/2014/main" id="{E73157FF-CE9B-4D01-A23C-DF64D5DA9AF5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4676209" y="1791371"/>
                <a:ext cx="28440" cy="45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21" name="Ink 20">
                <a:extLst>
                  <a:ext uri="{FF2B5EF4-FFF2-40B4-BE49-F238E27FC236}">
                    <a16:creationId xmlns:a16="http://schemas.microsoft.com/office/drawing/2014/main" id="{B5C9F947-B4AB-4983-9CFF-63F58F417FEB}"/>
                  </a:ext>
                </a:extLst>
              </p14:cNvPr>
              <p14:cNvContentPartPr/>
              <p14:nvPr/>
            </p14:nvContentPartPr>
            <p14:xfrm>
              <a:off x="5328529" y="1833907"/>
              <a:ext cx="39600" cy="5400"/>
            </p14:xfrm>
          </p:contentPart>
        </mc:Choice>
        <mc:Fallback xmlns="">
          <p:pic>
            <p:nvPicPr>
              <p:cNvPr id="21" name="Ink 20">
                <a:extLst>
                  <a:ext uri="{FF2B5EF4-FFF2-40B4-BE49-F238E27FC236}">
                    <a16:creationId xmlns:a16="http://schemas.microsoft.com/office/drawing/2014/main" id="{B5C9F947-B4AB-4983-9CFF-63F58F417FEB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5319529" y="1824907"/>
                <a:ext cx="57240" cy="23040"/>
              </a:xfrm>
              <a:prstGeom prst="rect">
                <a:avLst/>
              </a:prstGeom>
            </p:spPr>
          </p:pic>
        </mc:Fallback>
      </mc:AlternateContent>
      <p:pic>
        <p:nvPicPr>
          <p:cNvPr id="2" name="Picture 1">
            <a:extLst>
              <a:ext uri="{FF2B5EF4-FFF2-40B4-BE49-F238E27FC236}">
                <a16:creationId xmlns:a16="http://schemas.microsoft.com/office/drawing/2014/main" id="{FE9DDD63-393D-47F4-9A9F-E6473A053405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7688700" y="172409"/>
            <a:ext cx="1237595" cy="6157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59098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7" name="Google Shape;77;p1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519661" y="131625"/>
            <a:ext cx="1232526" cy="611875"/>
          </a:xfrm>
          <a:prstGeom prst="rect">
            <a:avLst/>
          </a:prstGeom>
          <a:noFill/>
          <a:ln>
            <a:noFill/>
          </a:ln>
        </p:spPr>
      </p:pic>
      <p:sp>
        <p:nvSpPr>
          <p:cNvPr id="78" name="Google Shape;78;p16"/>
          <p:cNvSpPr txBox="1"/>
          <p:nvPr/>
        </p:nvSpPr>
        <p:spPr>
          <a:xfrm>
            <a:off x="621425" y="743500"/>
            <a:ext cx="7801200" cy="356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45720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en" sz="40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THANKING YOU</a:t>
            </a:r>
            <a:endParaRPr sz="40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en" sz="4000" b="1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ODM EDUCATIONAL GROUP</a:t>
            </a:r>
            <a:endParaRPr sz="4000" b="1" i="0" u="none" strike="noStrike" cap="non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3D7599-126C-4958-90BF-AB742C02EC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en-IN" sz="1800" b="1" u="sng" dirty="0">
                <a:effectLst/>
                <a:uFill>
                  <a:solidFill>
                    <a:srgbClr val="000000"/>
                  </a:solidFill>
                </a:u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</a:br>
            <a:endParaRPr lang="en-IN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932B24B-638C-49FE-BBC2-E71EC6C849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66095" y="204495"/>
            <a:ext cx="8331418" cy="3542752"/>
          </a:xfrm>
        </p:spPr>
        <p:txBody>
          <a:bodyPr/>
          <a:lstStyle/>
          <a:p>
            <a:pPr marL="0" indent="0">
              <a:lnSpc>
                <a:spcPts val="1285"/>
              </a:lnSpc>
              <a:buNone/>
            </a:pPr>
            <a:r>
              <a:rPr lang="en-US" sz="1600" spc="-5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PREVIOUS KNOWLEDGE TEST</a:t>
            </a:r>
          </a:p>
          <a:p>
            <a:pPr algn="l"/>
            <a:r>
              <a:rPr lang="en-US" sz="1400" b="0" i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600" b="0" i="0" dirty="0">
                <a:solidFill>
                  <a:srgbClr val="222222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Trigonometric Ratios</a:t>
            </a:r>
          </a:p>
          <a:p>
            <a:pPr marL="114300" indent="0" algn="l">
              <a:buNone/>
            </a:pPr>
            <a:r>
              <a:rPr lang="en-US" sz="1600" b="0" i="0" dirty="0">
                <a:solidFill>
                  <a:srgbClr val="222222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Trigonometric ratios of an acute angle in a right triangle express the relationship between the angle and the length of its sides.</a:t>
            </a:r>
            <a:br>
              <a:rPr lang="en-US" sz="1600" b="0" i="0" dirty="0">
                <a:solidFill>
                  <a:srgbClr val="222222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1600" b="0" i="0" dirty="0">
                <a:solidFill>
                  <a:srgbClr val="222222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Let ∆ABC be a triangle right angled at B. Then the trigonometric ratios of the angle A in right ∆ABC are defined as follows</a:t>
            </a:r>
            <a:r>
              <a:rPr lang="en-US" sz="2000" b="0" i="0" dirty="0">
                <a:solidFill>
                  <a:srgbClr val="222222"/>
                </a:solidFill>
                <a:effectLst/>
                <a:latin typeface="Roboto" panose="02000000000000000000" pitchFamily="2" charset="0"/>
              </a:rPr>
              <a:t>.</a:t>
            </a:r>
          </a:p>
          <a:p>
            <a:pPr algn="l"/>
            <a:endParaRPr lang="en-US" sz="2000" b="0" i="0" dirty="0">
              <a:solidFill>
                <a:srgbClr val="333333"/>
              </a:solidFill>
              <a:effectLst/>
              <a:latin typeface="Roboto" panose="02000000000000000000" pitchFamily="2" charset="0"/>
            </a:endParaRPr>
          </a:p>
          <a:p>
            <a:pPr marL="0" marR="427355" indent="0">
              <a:spcAft>
                <a:spcPts val="0"/>
              </a:spcAft>
              <a:buNone/>
            </a:pPr>
            <a:endParaRPr lang="en-IN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lnSpc>
                <a:spcPts val="1460"/>
              </a:lnSpc>
              <a:buNone/>
            </a:pPr>
            <a:endParaRPr lang="en-IN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114300" indent="0">
              <a:buNone/>
            </a:pPr>
            <a:endParaRPr lang="en-US" sz="1800" spc="-5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en-IN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CA00F90-2C51-4EB4-A2B9-A4B3F165B06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05523" y="112136"/>
            <a:ext cx="1237595" cy="425249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52FB4BAC-9027-4525-B61A-7C602E5A291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8576" y="1937487"/>
            <a:ext cx="3533228" cy="3001518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69E3D09B-859B-4821-98CC-9366A84F1A1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89366" y="1937487"/>
            <a:ext cx="1855748" cy="15688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52777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DC50AA-92E1-4EA1-8232-C138600022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Learning</a:t>
            </a:r>
            <a:r>
              <a:rPr lang="en-US" sz="2400" b="1" spc="-15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4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outcome</a:t>
            </a:r>
            <a:br>
              <a:rPr lang="en-IN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endParaRPr lang="en-IN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FDCA470-F94A-4770-8999-EEE0CD45DF12}"/>
              </a:ext>
            </a:extLst>
          </p:cNvPr>
          <p:cNvSpPr txBox="1"/>
          <p:nvPr/>
        </p:nvSpPr>
        <p:spPr>
          <a:xfrm>
            <a:off x="926049" y="1141544"/>
            <a:ext cx="7380554" cy="154144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63500">
              <a:spcBef>
                <a:spcPts val="505"/>
              </a:spcBef>
              <a:spcAft>
                <a:spcPts val="0"/>
              </a:spcAft>
              <a:tabLst>
                <a:tab pos="527685" algn="l"/>
              </a:tabLst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1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. Students</a:t>
            </a:r>
            <a:r>
              <a:rPr lang="en-US" sz="1800" spc="-1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will</a:t>
            </a:r>
            <a:r>
              <a:rPr lang="en-US" sz="1800" spc="-2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be</a:t>
            </a:r>
            <a:r>
              <a:rPr lang="en-US" sz="1800" spc="-1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able</a:t>
            </a:r>
            <a:r>
              <a:rPr lang="en-US" sz="1800" spc="-2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to know the trigonometric ratios of some specific angles.</a:t>
            </a:r>
            <a:endParaRPr lang="en-IN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63500">
              <a:spcBef>
                <a:spcPts val="505"/>
              </a:spcBef>
              <a:spcAft>
                <a:spcPts val="0"/>
              </a:spcAft>
              <a:tabLst>
                <a:tab pos="527685" algn="l"/>
              </a:tabLs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2. Students</a:t>
            </a:r>
            <a:r>
              <a:rPr lang="en-US" sz="1800" spc="-1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will</a:t>
            </a:r>
            <a:r>
              <a:rPr lang="en-US" sz="1800" spc="-2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be</a:t>
            </a:r>
            <a:r>
              <a:rPr lang="en-US" sz="1800" spc="-1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able</a:t>
            </a:r>
            <a:r>
              <a:rPr lang="en-US" sz="1800" spc="-2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to know the relations between t- ratios.</a:t>
            </a:r>
            <a:endParaRPr lang="en-IN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3. Students</a:t>
            </a:r>
            <a:r>
              <a:rPr lang="en-US" sz="1800" spc="-1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will</a:t>
            </a:r>
            <a:r>
              <a:rPr lang="en-US" sz="1800" spc="-2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be</a:t>
            </a:r>
            <a:r>
              <a:rPr lang="en-US" sz="1800" spc="-1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able</a:t>
            </a:r>
            <a:r>
              <a:rPr lang="en-US" sz="1800" spc="-2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to apply and analyze trigonometric ratios of some specific angles in solving real life problems.     </a:t>
            </a:r>
            <a:endParaRPr lang="en-US" sz="1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521CE5F-0C2E-4336-AA15-48A7CE2E74D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44264" y="115626"/>
            <a:ext cx="1237595" cy="6157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32445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5003BFB6-B5CD-4828-B999-7D7A6F314CA3}"/>
              </a:ext>
            </a:extLst>
          </p:cNvPr>
          <p:cNvSpPr/>
          <p:nvPr/>
        </p:nvSpPr>
        <p:spPr>
          <a:xfrm>
            <a:off x="1948329" y="1258028"/>
            <a:ext cx="4183530" cy="12644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Trigonometric Ratio of some specific angles (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30°,45 °&amp; 60°)</a:t>
            </a:r>
            <a:endParaRPr lang="en-IN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63500">
              <a:spcBef>
                <a:spcPts val="505"/>
              </a:spcBef>
            </a:pPr>
            <a:r>
              <a:rPr lang="en-US" sz="1800" u="sng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hlinkClick r:id="rId2"/>
              </a:rPr>
              <a:t>https://youtu.be/3XWzgeqYfQ8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(9.12)</a:t>
            </a:r>
            <a:endParaRPr lang="en-IN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spcAft>
                <a:spcPts val="750"/>
              </a:spcAft>
            </a:pPr>
            <a:endParaRPr lang="en-IN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552523C-B89C-4EA0-A502-0304EEC98AD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53893" y="277918"/>
            <a:ext cx="1237595" cy="6157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39236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5003BFB6-B5CD-4828-B999-7D7A6F314CA3}"/>
              </a:ext>
            </a:extLst>
          </p:cNvPr>
          <p:cNvSpPr/>
          <p:nvPr/>
        </p:nvSpPr>
        <p:spPr>
          <a:xfrm>
            <a:off x="1948329" y="1258028"/>
            <a:ext cx="418353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3500">
              <a:spcBef>
                <a:spcPts val="505"/>
              </a:spcBef>
            </a:pP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Trigonometric Ratio of some specific angles ;(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0°,&amp; 90°)</a:t>
            </a:r>
            <a:endParaRPr lang="en-IN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en-US" sz="1800" u="sng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2"/>
              </a:rPr>
              <a:t>https://youtu.be/SMHIXFqd3s4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( 8.30)</a:t>
            </a:r>
            <a:endParaRPr lang="en-IN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spcAft>
                <a:spcPts val="750"/>
              </a:spcAft>
            </a:pPr>
            <a:endParaRPr lang="en-IN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552523C-B89C-4EA0-A502-0304EEC98AD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10158" y="318688"/>
            <a:ext cx="1237595" cy="6157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27168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" name="Google Shape;63;p1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455595" y="179674"/>
            <a:ext cx="1232526" cy="611875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734A2662-4B06-4904-A8B7-3703B1425C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97795"/>
            <a:ext cx="255198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altLang="en-US" sz="11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6D0313A-7E31-4B03-A647-42A94C18A337}"/>
              </a:ext>
            </a:extLst>
          </p:cNvPr>
          <p:cNvSpPr txBox="1"/>
          <p:nvPr/>
        </p:nvSpPr>
        <p:spPr>
          <a:xfrm>
            <a:off x="513596" y="452995"/>
            <a:ext cx="6832858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750"/>
              </a:spcAft>
            </a:pPr>
            <a:r>
              <a:rPr lang="en-US" sz="1600" b="0" i="0" dirty="0">
                <a:solidFill>
                  <a:srgbClr val="222222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1.Find the value of cosec 30° geometrically.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0FBFF05D-0D50-4754-A4E6-15197D48BF6F}"/>
                  </a:ext>
                </a:extLst>
              </p14:cNvPr>
              <p14:cNvContentPartPr/>
              <p14:nvPr/>
            </p14:nvContentPartPr>
            <p14:xfrm>
              <a:off x="686804" y="1904029"/>
              <a:ext cx="360" cy="36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0FBFF05D-0D50-4754-A4E6-15197D48BF6F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668804" y="1886029"/>
                <a:ext cx="36000" cy="36000"/>
              </a:xfrm>
              <a:prstGeom prst="rect">
                <a:avLst/>
              </a:prstGeom>
            </p:spPr>
          </p:pic>
        </mc:Fallback>
      </mc:AlternateContent>
      <p:pic>
        <p:nvPicPr>
          <p:cNvPr id="2" name="Picture 1">
            <a:extLst>
              <a:ext uri="{FF2B5EF4-FFF2-40B4-BE49-F238E27FC236}">
                <a16:creationId xmlns:a16="http://schemas.microsoft.com/office/drawing/2014/main" id="{DEF42588-0555-4E9D-B9C8-D3309EBBBAC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38870" y="1049524"/>
            <a:ext cx="6286500" cy="2733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2745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" name="Google Shape;63;p1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595377" y="185449"/>
            <a:ext cx="1232526" cy="611875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734A2662-4B06-4904-A8B7-3703B1425C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97795"/>
            <a:ext cx="255198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altLang="en-US" sz="11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6D0313A-7E31-4B03-A647-42A94C18A337}"/>
              </a:ext>
            </a:extLst>
          </p:cNvPr>
          <p:cNvSpPr txBox="1"/>
          <p:nvPr/>
        </p:nvSpPr>
        <p:spPr>
          <a:xfrm>
            <a:off x="420408" y="419540"/>
            <a:ext cx="683285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750"/>
              </a:spcAft>
            </a:pPr>
            <a:r>
              <a:rPr lang="en-US" sz="1600" b="0" i="0" dirty="0">
                <a:solidFill>
                  <a:srgbClr val="222222"/>
                </a:solidFill>
                <a:effectLst/>
                <a:latin typeface="Roboto" panose="02000000000000000000" pitchFamily="2" charset="0"/>
              </a:rPr>
              <a:t>3.Find the value of sec 45° geometrically</a:t>
            </a:r>
            <a:br>
              <a:rPr lang="en-US" sz="1600" dirty="0"/>
            </a:b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0FBFF05D-0D50-4754-A4E6-15197D48BF6F}"/>
                  </a:ext>
                </a:extLst>
              </p14:cNvPr>
              <p14:cNvContentPartPr/>
              <p14:nvPr/>
            </p14:nvContentPartPr>
            <p14:xfrm>
              <a:off x="686804" y="1904029"/>
              <a:ext cx="360" cy="36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0FBFF05D-0D50-4754-A4E6-15197D48BF6F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668804" y="1886029"/>
                <a:ext cx="36000" cy="36000"/>
              </a:xfrm>
              <a:prstGeom prst="rect">
                <a:avLst/>
              </a:prstGeom>
            </p:spPr>
          </p:pic>
        </mc:Fallback>
      </mc:AlternateContent>
      <p:pic>
        <p:nvPicPr>
          <p:cNvPr id="2" name="Picture 1">
            <a:extLst>
              <a:ext uri="{FF2B5EF4-FFF2-40B4-BE49-F238E27FC236}">
                <a16:creationId xmlns:a16="http://schemas.microsoft.com/office/drawing/2014/main" id="{80B161EC-C011-4B29-843C-3AF3903D6D8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69806" y="1259119"/>
            <a:ext cx="6296025" cy="16821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97922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" name="Google Shape;63;p1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397354" y="194972"/>
            <a:ext cx="1232526" cy="611875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734A2662-4B06-4904-A8B7-3703B1425C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97795"/>
            <a:ext cx="255198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altLang="en-US" sz="11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6D0313A-7E31-4B03-A647-42A94C18A337}"/>
              </a:ext>
            </a:extLst>
          </p:cNvPr>
          <p:cNvSpPr txBox="1"/>
          <p:nvPr/>
        </p:nvSpPr>
        <p:spPr>
          <a:xfrm>
            <a:off x="641728" y="514460"/>
            <a:ext cx="683285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750"/>
              </a:spcAft>
            </a:pPr>
            <a:r>
              <a:rPr lang="en-US" sz="1600" b="0" i="0" dirty="0">
                <a:solidFill>
                  <a:srgbClr val="222222"/>
                </a:solidFill>
                <a:effectLst/>
                <a:latin typeface="Roboto" panose="02000000000000000000" pitchFamily="2" charset="0"/>
              </a:rPr>
              <a:t>2.Find the value of sec 60° geometrically</a:t>
            </a:r>
            <a:br>
              <a:rPr lang="en-US" sz="1600" dirty="0"/>
            </a:b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0FBFF05D-0D50-4754-A4E6-15197D48BF6F}"/>
                  </a:ext>
                </a:extLst>
              </p14:cNvPr>
              <p14:cNvContentPartPr/>
              <p14:nvPr/>
            </p14:nvContentPartPr>
            <p14:xfrm>
              <a:off x="686804" y="1904029"/>
              <a:ext cx="360" cy="36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0FBFF05D-0D50-4754-A4E6-15197D48BF6F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668804" y="1886029"/>
                <a:ext cx="36000" cy="36000"/>
              </a:xfrm>
              <a:prstGeom prst="rect">
                <a:avLst/>
              </a:prstGeom>
            </p:spPr>
          </p:pic>
        </mc:Fallback>
      </mc:AlternateContent>
      <p:pic>
        <p:nvPicPr>
          <p:cNvPr id="3" name="Picture 2">
            <a:extLst>
              <a:ext uri="{FF2B5EF4-FFF2-40B4-BE49-F238E27FC236}">
                <a16:creationId xmlns:a16="http://schemas.microsoft.com/office/drawing/2014/main" id="{1F719D8C-69F2-453E-A6CB-7FB904BBD1E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20408" y="1239017"/>
            <a:ext cx="6412449" cy="1900229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B25598A1-2B95-44D4-8FD0-5D629C8CA84A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20408" y="3139246"/>
            <a:ext cx="2555040" cy="1619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22499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" name="Google Shape;63;p1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537134" y="97795"/>
            <a:ext cx="1232526" cy="611875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734A2662-4B06-4904-A8B7-3703B1425C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97795"/>
            <a:ext cx="255198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altLang="en-US" sz="11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6D0313A-7E31-4B03-A647-42A94C18A337}"/>
              </a:ext>
            </a:extLst>
          </p:cNvPr>
          <p:cNvSpPr txBox="1"/>
          <p:nvPr/>
        </p:nvSpPr>
        <p:spPr>
          <a:xfrm>
            <a:off x="255199" y="477586"/>
            <a:ext cx="683285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750"/>
              </a:spcAft>
            </a:pPr>
            <a:r>
              <a: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600" b="0" i="0" dirty="0">
                <a:solidFill>
                  <a:srgbClr val="222222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The values of the trigonometric ratios of an angle do not vary with the lengths of the sides of the triangle, if the angle remains same.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0FBFF05D-0D50-4754-A4E6-15197D48BF6F}"/>
                  </a:ext>
                </a:extLst>
              </p14:cNvPr>
              <p14:cNvContentPartPr/>
              <p14:nvPr/>
            </p14:nvContentPartPr>
            <p14:xfrm>
              <a:off x="686804" y="1904029"/>
              <a:ext cx="360" cy="36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0FBFF05D-0D50-4754-A4E6-15197D48BF6F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668804" y="1886029"/>
                <a:ext cx="36000" cy="3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116" name="Ink 115">
                <a:extLst>
                  <a:ext uri="{FF2B5EF4-FFF2-40B4-BE49-F238E27FC236}">
                    <a16:creationId xmlns:a16="http://schemas.microsoft.com/office/drawing/2014/main" id="{888F4911-CD59-4202-9D31-C8E6054BFCB2}"/>
                  </a:ext>
                </a:extLst>
              </p14:cNvPr>
              <p14:cNvContentPartPr/>
              <p14:nvPr/>
            </p14:nvContentPartPr>
            <p14:xfrm>
              <a:off x="6743084" y="3468949"/>
              <a:ext cx="38880" cy="18720"/>
            </p14:xfrm>
          </p:contentPart>
        </mc:Choice>
        <mc:Fallback xmlns="">
          <p:pic>
            <p:nvPicPr>
              <p:cNvPr id="116" name="Ink 115">
                <a:extLst>
                  <a:ext uri="{FF2B5EF4-FFF2-40B4-BE49-F238E27FC236}">
                    <a16:creationId xmlns:a16="http://schemas.microsoft.com/office/drawing/2014/main" id="{888F4911-CD59-4202-9D31-C8E6054BFCB2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6734084" y="3460309"/>
                <a:ext cx="56520" cy="36360"/>
              </a:xfrm>
              <a:prstGeom prst="rect">
                <a:avLst/>
              </a:prstGeom>
            </p:spPr>
          </p:pic>
        </mc:Fallback>
      </mc:AlternateContent>
      <p:pic>
        <p:nvPicPr>
          <p:cNvPr id="2" name="Picture 1">
            <a:extLst>
              <a:ext uri="{FF2B5EF4-FFF2-40B4-BE49-F238E27FC236}">
                <a16:creationId xmlns:a16="http://schemas.microsoft.com/office/drawing/2014/main" id="{7A5A20AD-67F2-48B9-9998-5E538EDD8C9A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06534" y="1256267"/>
            <a:ext cx="5398316" cy="3122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0086124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71C241A9-A460-4AD1-916F-25308628A5BC}"/>
    </a:ext>
  </a:extLst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TM10001115[[fn=Parcel]]</Template>
  <TotalTime>1799</TotalTime>
  <Words>322</Words>
  <Application>Microsoft Office PowerPoint</Application>
  <PresentationFormat>On-screen Show (16:9)</PresentationFormat>
  <Paragraphs>33</Paragraphs>
  <Slides>15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Arial</vt:lpstr>
      <vt:lpstr>Calibri</vt:lpstr>
      <vt:lpstr>Cambria</vt:lpstr>
      <vt:lpstr>Cambria Math</vt:lpstr>
      <vt:lpstr>Gill Sans MT</vt:lpstr>
      <vt:lpstr>Roboto</vt:lpstr>
      <vt:lpstr>Parcel</vt:lpstr>
      <vt:lpstr>PowerPoint Presentation</vt:lpstr>
      <vt:lpstr> </vt:lpstr>
      <vt:lpstr>Learning outcome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</dc:creator>
  <cp:lastModifiedBy>SOMNATH BATABYAL</cp:lastModifiedBy>
  <cp:revision>124</cp:revision>
  <dcterms:modified xsi:type="dcterms:W3CDTF">2022-01-16T11:09:05Z</dcterms:modified>
</cp:coreProperties>
</file>