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309" r:id="rId3"/>
    <p:sldId id="324" r:id="rId4"/>
    <p:sldId id="325" r:id="rId5"/>
    <p:sldId id="323" r:id="rId6"/>
    <p:sldId id="326" r:id="rId7"/>
    <p:sldId id="259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15821" y="1531705"/>
            <a:ext cx="7697756" cy="1015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3100"/>
            </a:pPr>
            <a:r>
              <a:rPr lang="en-US" sz="3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INTRODUCTION, LEVELS OF ECOLOGICAL ORGANISATION</a:t>
            </a:r>
            <a:r>
              <a:rPr lang="en-US" sz="2800" b="1" dirty="0" smtClean="0">
                <a:latin typeface="Arial Black" pitchFamily="34" charset="0"/>
              </a:rPr>
              <a:t>	</a:t>
            </a:r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algn="ctr">
              <a:buSzPts val="3100"/>
            </a:pP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782146" y="2907640"/>
            <a:ext cx="5999585" cy="118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SUBJECT </a:t>
            </a:r>
            <a:r>
              <a:rPr lang="en" b="1" dirty="0"/>
              <a:t>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</a:t>
            </a:r>
            <a:r>
              <a:rPr lang="en" b="1" dirty="0" smtClean="0"/>
              <a:t>: 13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CHAPTER </a:t>
            </a:r>
            <a:r>
              <a:rPr lang="en" b="1" dirty="0"/>
              <a:t>NAME </a:t>
            </a:r>
            <a:r>
              <a:rPr lang="en" b="1" dirty="0" smtClean="0"/>
              <a:t>: </a:t>
            </a:r>
            <a:r>
              <a:rPr lang="en" b="1" dirty="0" smtClean="0"/>
              <a:t>ORGANISMS </a:t>
            </a:r>
            <a:r>
              <a:rPr lang="en" b="1" dirty="0" smtClean="0"/>
              <a:t>AND </a:t>
            </a:r>
            <a:r>
              <a:rPr lang="en" b="1" dirty="0" smtClean="0"/>
              <a:t>POPULATIONS 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55700" y="564968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INTRODUCTION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877" y="1063690"/>
            <a:ext cx="83695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Ecology is the branch of biology that deals with the interactions among organisms and between the organism and its physical (abiotic) environment . 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Study of ecology is important to strike a balance between development and maintenance of natural environmental and biotic communities, use and conservation of resources, solve local , regional and global environmental problems.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US" dirty="0" smtClean="0">
                <a:latin typeface="Calibri" pitchFamily="34" charset="0"/>
                <a:cs typeface="Calibri" pitchFamily="34" charset="0"/>
              </a:rPr>
              <a:t>It is basically concerned with four levels of biological organization :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organisms,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populations,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communities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biomes.</a:t>
            </a:r>
          </a:p>
          <a:p>
            <a:pPr lvl="0"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US" dirty="0" smtClean="0">
                <a:latin typeface="Calibri" pitchFamily="34" charset="0"/>
                <a:cs typeface="Calibri" pitchFamily="34" charset="0"/>
              </a:rPr>
              <a:t>Ecological hierarchy or ecological level of organization connected with ecological grouping of organisms.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43733" y="695597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LEVELS OF ECOLOGICAL ORGANIZATION 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538" y="1240972"/>
            <a:ext cx="83695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dirty="0" smtClean="0"/>
          </a:p>
          <a:p>
            <a:pPr lvl="0"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The hierarchy in the levels of organization connected with ecological grouping of organisms is called ecological level of organization.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The hierarchy starts with individual, population, biotic community, ecosystem, landscape, biome and biosphere.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INDIVIDUAL : these are distinct living entities which carry out all the life processes in its body ,also known as organisms which interact exchange materials with their environment.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POPULATION : A group of similar individuals in a particular geographic area or space constitute population. Being a part of different areas they show variation amongst them.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BIOTIC COMMUNITY : It is an assemblage of populations of different species of plants ,animals, bacteria and fungi which live n particular area and interact with one another . 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90387" y="639613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LEVELS OF ECOLOGICAL ORGANIZATION 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5233" y="1166327"/>
            <a:ext cx="83695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lvl="0"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ECOSYSTEM: It is a segment of nature consisting of biological community and its physical environment both interacting and exchanging materials as well as energy.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LANDSCAPE: It is a unit of land distinguished by a natural boundary and having patches of different ecosystems 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BIOME : A large regional unit delimited by a specific climatic zone, having a particular major vegetation zone and its associated fauna like Tundra desert, temperate, deciduous forest etc.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BIOSPHERE : It is biologically inhabited part of earth along with its physical environment consisting of lower atmosphere , land and water bodies.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NICHE : it is an ecological component of habitat which is delimited by functioning of an organism . </a:t>
            </a: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It does not have any components. It supports a single species with a specific set of environment regimes.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8419" y="313042"/>
            <a:ext cx="7130087" cy="713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LEVELS OF ECOLOGICAL ORGANIZATION 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pPr lvl="0">
              <a:buSzPts val="1800"/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ORGANISM AND ITS ENVIRONMENT</a:t>
            </a:r>
          </a:p>
          <a:p>
            <a:pPr>
              <a:buSzPts val="1800"/>
            </a:pPr>
            <a:endParaRPr lang="en-US" sz="2200" b="1" dirty="0" smtClean="0">
              <a:solidFill>
                <a:srgbClr val="FF0000"/>
              </a:solidFill>
            </a:endParaRPr>
          </a:p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6569" y="1138336"/>
            <a:ext cx="85561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Ecology at the organism’s level is essentially physiological ecology which tries to understand how different organisms are adapted to their environments in terms of not only survival but also reproduction. 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As we know the rotation of our planet around the Sun and the tilt of its axis cause annual variations in the intensity and duration of temperature, resulting in distinct seasons. 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These variations together with annual variation in precipitation (remember precipitation includes both rain and snow) account for the formation of major biomes such as desert, rain forest and tundra)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Regional and local variations within each biome lead to the formation of a wide variety of habitats 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On planet Earth, life exists not just in a few favourable habitats but even in extreme and harsh habitats scorching Rajasthan desert, perpetually rain-soaked Meghalaya forests, deep ocean trenches, torrential streams, permafrost polar regions, high mountain tops, boiling thermal springs, and stinking compost pits, to name a few. 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Even our intestine is a unique habitat for hundreds of species of microbes.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8419" y="313042"/>
            <a:ext cx="7130087" cy="713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FIGURE SHOWING</a:t>
            </a:r>
            <a:r>
              <a:rPr lang="en-US" sz="2400" dirty="0" smtClean="0"/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BIOME DISTRIBUTION WITH RESPECT TO ANNUAL TEMPERATURE AND PRECIPITATION :</a:t>
            </a:r>
          </a:p>
          <a:p>
            <a:pPr lvl="0">
              <a:buSzPts val="1800"/>
            </a:pPr>
            <a:endParaRPr lang="en-US" sz="1800" b="1" dirty="0" smtClean="0"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US" sz="2200" b="1" dirty="0" smtClean="0">
              <a:solidFill>
                <a:srgbClr val="FF0000"/>
              </a:solidFill>
            </a:endParaRPr>
          </a:p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User\Pictures\biology images\biom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83568" y="1277070"/>
            <a:ext cx="5684180" cy="36028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5049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3627</TotalTime>
  <Words>545</Words>
  <Application>Microsoft Office PowerPoint</Application>
  <PresentationFormat>On-screen Show (16:9)</PresentationFormat>
  <Paragraphs>76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376</cp:revision>
  <dcterms:modified xsi:type="dcterms:W3CDTF">2020-07-23T15:08:19Z</dcterms:modified>
</cp:coreProperties>
</file>