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309" r:id="rId3"/>
    <p:sldId id="328" r:id="rId4"/>
    <p:sldId id="329" r:id="rId5"/>
    <p:sldId id="330" r:id="rId6"/>
    <p:sldId id="331" r:id="rId7"/>
    <p:sldId id="332" r:id="rId8"/>
    <p:sldId id="333" r:id="rId9"/>
    <p:sldId id="25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37119" y="1569027"/>
            <a:ext cx="7697756" cy="130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US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 PRINTING &amp; IT’S APPLICATION</a:t>
            </a:r>
          </a:p>
          <a:p>
            <a:pPr algn="ctr">
              <a:buSzPts val="3100"/>
            </a:pPr>
            <a:r>
              <a:rPr lang="en-US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BASIS &amp; METHOD </a:t>
            </a:r>
            <a:r>
              <a:rPr lang="en-US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DNA </a:t>
            </a:r>
            <a:r>
              <a:rPr lang="en-US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FINGERPRINTING,</a:t>
            </a:r>
          </a:p>
          <a:p>
            <a:pPr algn="ctr">
              <a:buSzPts val="3100"/>
            </a:pPr>
            <a:r>
              <a:rPr lang="en-US" sz="25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DNA POLYMORHISM:</a:t>
            </a:r>
            <a:endParaRPr lang="en-US" sz="25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algn="ctr">
              <a:buSzPts val="3100"/>
            </a:pPr>
            <a:endParaRPr lang="en-US" sz="3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0" algn="ctr">
              <a:buSzPts val="3100"/>
            </a:pPr>
            <a:r>
              <a:rPr lang="en-US" sz="2800" b="1" dirty="0" smtClean="0">
                <a:latin typeface="Arial Black" pitchFamily="34" charset="0"/>
              </a:rPr>
              <a:t>	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algn="ctr">
              <a:buSzPts val="3100"/>
            </a:pP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024742" y="3000946"/>
            <a:ext cx="5999585" cy="118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SUBJECT </a:t>
            </a:r>
            <a:r>
              <a:rPr lang="en" b="1" dirty="0"/>
              <a:t>: </a:t>
            </a:r>
            <a:r>
              <a:rPr lang="en" b="1" dirty="0" smtClean="0"/>
              <a:t>BIOLOGY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 06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CHAPTER </a:t>
            </a:r>
            <a:r>
              <a:rPr lang="en" b="1" dirty="0"/>
              <a:t>NAME </a:t>
            </a:r>
            <a:r>
              <a:rPr lang="en" b="1" dirty="0" smtClean="0"/>
              <a:t>: MOLECULAR BASIS OF INHERITANCE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11684" y="50898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INTRODUCTION 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531" y="1408921"/>
            <a:ext cx="83695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As stated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preceding section, 99.9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percent of base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sequence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among human is the same.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But actually all are unique in their phenotypic appearance.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these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differences in sequence of DNA which make every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individual unique.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find out genetic differences between two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individuals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 among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individuals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population,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sequencing the DNA every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time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would be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daunting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expensive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task.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very quick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way to compare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DNA sequences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any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two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individuals. 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This technique was invented by Alec Jeffreys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U.K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in 1984 and he is known as father of DNA fingerprinting.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58337" y="303710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BASIS OF DNA FINGERPRINTING: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861" y="1222309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167" y="1007706"/>
            <a:ext cx="77630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involves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identifying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differences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some specific regions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DNA sequence called as repetitive DNA. because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these sequences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small stretch of DNA 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repeated many times.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Repetitive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DNA is separated from bulk genomic DNA since it appears as a distinct peak during density gradient centrifugation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Major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peak 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Formed by bulk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DNA.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Smaller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peak 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Satellite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DNA.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Depending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on base composition (A: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 rich or G: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rich)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length of segment and number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repetitive units, satellites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are of two types—micro-satellites and mini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satellites.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Satellites do not code for proteins, but have a major role to play in DNA fingerprinting</a:t>
            </a:r>
            <a:r>
              <a:rPr lang="en-US" dirty="0" smtClean="0"/>
              <a:t>.</a:t>
            </a:r>
          </a:p>
          <a:p>
            <a:pPr lvl="0" algn="just" fontAlgn="base"/>
            <a:endParaRPr lang="en-US" dirty="0" smtClean="0"/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These sequence show high degree of polymorphism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form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basis of DNA fingerprinting.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511684" y="50898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POLYMORPHISM 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192" y="1287623"/>
            <a:ext cx="8369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en-US" dirty="0" smtClean="0"/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168" y="1231640"/>
            <a:ext cx="76137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Polymorphism (variation at genetic level)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actually a result of mutation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germ cell mutation (which can pass on to the next generation through sexual reproduction) gives rise to polymorphism in populations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other words, an inheritable mutation if observed in higher frequencies in a population is known as polymorphism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Allelic sequence annotation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traditionally been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described as a DNA polymorphism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if more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than one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variant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(allele)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at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locus occurs in human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population with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frequency greater than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0 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simple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terms if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 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nheritable mutation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observed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population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high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frequency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it 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referred to 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DNA polymorphism.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r>
              <a:rPr lang="en-US" dirty="0" smtClean="0">
                <a:latin typeface="Calibri" pitchFamily="34" charset="0"/>
                <a:cs typeface="Calibri" pitchFamily="34" charset="0"/>
              </a:rPr>
              <a:t>Polymorphisms arise normally in non-coding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sequences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may not have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immediate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effect/impact but these mutation keep on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accumulating generation after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generation and form one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the basis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variability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polymorphism.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55700" y="574298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METHODOLOGY OF DNA FINGERPRINTING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39" y="1352938"/>
            <a:ext cx="836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869" y="1539551"/>
            <a:ext cx="80709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First of all, DNA from an individual is isolated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from blood sample, hair or other tissues. 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DNA is cut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with restriction endonucleases.</a:t>
            </a:r>
          </a:p>
          <a:p>
            <a:pPr lvl="0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Fragments are separated according to their size and molecular weight on gel electrophoresis.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Fragments separated on electrophoresis gel are blotted (immobilized) on a synthetic membrane such as nylon or nitrocellulose.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Immobilized fragments are hybridised with a VNTR probe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Hybridised DNA fragments can be detected by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(X-ray films)autoradiography.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65031" y="425008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METHODOLOGY OF DNA FINGERPRINTING 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" y="1446245"/>
            <a:ext cx="8369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(variable number of tandem repeats) are satellite DNAs that show high degree of polymorphism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VNTRs are used as probes in DNA fingerprinting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VNTRs vary in size from 0.1 to 20 kb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Hence, in the autoradiogram, band of different sizes will be obtained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fontAlgn="base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bands are characteristic for an individual. They are different in each individual, except identical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twins.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99716" y="490323"/>
            <a:ext cx="7130087" cy="52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SCHEMATIC REPRESENTATION OF DNA FINGERPRINTING</a:t>
            </a: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539" y="1352938"/>
            <a:ext cx="836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https://lh5.googleusercontent.com/i48Bsv9yqTTA8ESQSnksXCooJf00bWaIvSJeM8KtztGYGCe4DXbXnYINt775RmOU0Wox4KzuNbyQSipt7OFihY4BPQIBq67mOLQbOwM9od9SlSx1CsG5_K6SV-BbC-q879VmIXPb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159" y="1063690"/>
            <a:ext cx="7651102" cy="39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493023" y="667604"/>
            <a:ext cx="7130087" cy="769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800"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DNA FINGERPRINTING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SzPts val="1800"/>
            </a:pP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APPLICATIONS OF DNA FINGERPRINTING:</a:t>
            </a:r>
            <a:endParaRPr lang="en-US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endParaRPr lang="en-GB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SzPts val="1800"/>
            </a:pPr>
            <a:r>
              <a:rPr lang="en-GB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SzPts val="1800"/>
            </a:pPr>
            <a:endParaRPr lang="en-GB" sz="1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877" y="1446245"/>
            <a:ext cx="83695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is widely used in forensics since every DNA of every tissue from an individual has the same degree of polymorphism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DNA fingerprinting forms the basis of paternity testing since a child inherits polymorphism from both its parents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base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 algn="just" fontAlgn="base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can be used for studying genetic diversity in a population and evolution.</a:t>
            </a:r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5049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496</Words>
  <Application>Microsoft Office PowerPoint</Application>
  <PresentationFormat>On-screen Show (16:9)</PresentationFormat>
  <Paragraphs>114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394</cp:revision>
  <dcterms:modified xsi:type="dcterms:W3CDTF">2020-07-20T16:16:18Z</dcterms:modified>
</cp:coreProperties>
</file>