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309" r:id="rId3"/>
    <p:sldId id="317" r:id="rId4"/>
    <p:sldId id="311" r:id="rId5"/>
    <p:sldId id="314" r:id="rId6"/>
    <p:sldId id="312" r:id="rId7"/>
    <p:sldId id="315" r:id="rId8"/>
    <p:sldId id="313" r:id="rId9"/>
    <p:sldId id="316" r:id="rId10"/>
    <p:sldId id="259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-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559837" y="1354424"/>
            <a:ext cx="7697756" cy="10155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buSzPts val="3100"/>
            </a:pPr>
            <a:r>
              <a:rPr lang="en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PROCESS OF TRANSLATION </a:t>
            </a:r>
          </a:p>
          <a:p>
            <a:pPr lvl="0" algn="ctr">
              <a:buSzPts val="3100"/>
            </a:pPr>
            <a:r>
              <a:rPr lang="en-US" sz="2500" b="1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en-US" sz="2500" b="1" dirty="0" smtClean="0">
                <a:latin typeface="Calibri" pitchFamily="34" charset="0"/>
                <a:cs typeface="Calibri" pitchFamily="34" charset="0"/>
              </a:rPr>
              <a:t>STEPS  </a:t>
            </a:r>
            <a:r>
              <a:rPr lang="en-US" sz="2500" b="1" dirty="0" smtClean="0">
                <a:latin typeface="Calibri" pitchFamily="34" charset="0"/>
                <a:cs typeface="Calibri" pitchFamily="34" charset="0"/>
              </a:rPr>
              <a:t>IN TRANSLATION  </a:t>
            </a:r>
            <a:r>
              <a:rPr lang="en-US" sz="2800" b="1" dirty="0" smtClean="0">
                <a:latin typeface="Arial Black" pitchFamily="34" charset="0"/>
              </a:rPr>
              <a:t>	</a:t>
            </a:r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024742" y="3000946"/>
            <a:ext cx="5999585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06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MOLECULAR BASIS OF INHERITANCE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62394" y="313041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TRANSLATION  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755779"/>
            <a:ext cx="83695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Translation is the process in which coded genetic message brought by mRNA from DNA is changed into polypeptide chain with a sequence of amino acids similar to the sequence of codons present over mRNA.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 The translation machinery triggers the process of protein synthesis along with two important steps like activation of amino acids and the charging of tRNA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 cistron is coded as translational unit over the mRNA.  It  is flanked by start  codon and a stop codon.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This translational unit is read by single ribosome in eukaryotes and polysomes (polyribosome) in prokaryotes and specific amino acids are coded.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process of translation consists of 3 steps 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>
              <a:buAutoNum type="romanLcParenBoth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Initiation.</a:t>
            </a:r>
          </a:p>
          <a:p>
            <a:pPr marL="400050" indent="-400050" algn="just">
              <a:buAutoNum type="romanLcParenBoth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Elongation.</a:t>
            </a:r>
          </a:p>
          <a:p>
            <a:pPr marL="400050" indent="-400050" algn="just">
              <a:buAutoNum type="romanLcParenBoth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Termination.</a:t>
            </a: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Like that of transcription it requires many initiation factors ,enzymes and termination factors.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66922" y="0"/>
            <a:ext cx="877078" cy="821094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62394" y="313041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TRANSLATION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MACHINERY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755779"/>
            <a:ext cx="836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098" name="Picture 2" descr="C:\Users\User\Pictures\biology images\TRANSLATION MACHINER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822" y="830423"/>
            <a:ext cx="7539134" cy="39841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02353" y="574297"/>
            <a:ext cx="7130087" cy="7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TRANSLATION  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INITIATION 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9" y="1194318"/>
            <a:ext cx="80336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step is accomplished with the help of  factors called as initiation factors.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 The 5’ region of mRNA provides the site for attachment of small subunit of ribosome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This association brings the initiation or start codon of mRNA over P site of ribosome.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As start codon AUG codes for methionine , the amino acid is brought by a charged tRNA 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This met- charged tRNA reaches P-site of ribosome . The anticodon of tRNA establishes linkage with AUG codon.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After this larger subunit attaches to smaller subunit having initiation complex and then the complete ribosome moves along the mRNA chain for further process.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02353" y="574297"/>
            <a:ext cx="7130087" cy="7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FIGURE SHOWING TRANSLATION - INITIATION 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9" y="1194318"/>
            <a:ext cx="8033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User\Pictures\biology images\Translation+–+Initiati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7950" y="1229308"/>
            <a:ext cx="7783896" cy="34080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93022" y="434338"/>
            <a:ext cx="7130087" cy="7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TRANSLATION  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ELONGATION 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8" y="1119673"/>
            <a:ext cx="827625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After formation of complete ribosome-mRNA-tRNA complex an aminoacyl acceptor A site is established next to P site.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A site exposes the mRNA codon next to AUG (after AUG upon mRNA)new aminoacyl tRNA complex reaches and binds to A site of ribosome.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 when subsequent .amino acids remain close enough to each other, it leads to formation of a peptide bond. 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ribosome also acts as a catalyst for the formation of peptide bond.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In bacteria 23SrRNA act as the enzyme (ribozyme) which allows the peptide bond formation.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Soon after the formation of peptide bond the tRNA of P site becomes free and moves to E site and then slips away from the complex.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peptidyl bearing tRNA on A site comes to lie on P site and the A site now become free for new codon.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539675" y="369024"/>
            <a:ext cx="7130087" cy="452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FIGURE SHOWING TRANSLATION-ELONGATION 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8" y="1119673"/>
            <a:ext cx="82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 descr="C:\Users\User\Pictures\biology images\TranslationElo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5150" y="895739"/>
            <a:ext cx="7781731" cy="39561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93022" y="434338"/>
            <a:ext cx="7130087" cy="73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TRANSLATION  :</a:t>
            </a: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TERMINATION :</a:t>
            </a: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8" y="1119673"/>
            <a:ext cx="827625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When the A site of ribosome reaches the termination or stop codon the protein synthesis process stops.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 3 stop codons (UAA, UAG, UGA) do not code for any amino acids so no charged tRNA gets attracted by those codons.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At the end a release factor binds to the stop codon terminating translation and releasing the complete polypeptide from the ribosome.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 It brings the about separation of polypeptide from terminal tRNA.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The two ribosomal subunits also dissociates under the influence of release factor.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This leads to the process of termination of translation.</a:t>
            </a: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93022" y="434338"/>
            <a:ext cx="7130087" cy="508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FIGURE SHOWING TRANSLATION- TERMINATION  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893" y="1138335"/>
            <a:ext cx="8369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marL="400050" indent="-400050"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7868" y="1119673"/>
            <a:ext cx="82762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 descr="C:\Users\User\Pictures\biology images\TranslationTerminatio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829" y="1212979"/>
            <a:ext cx="8113230" cy="33123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</TotalTime>
  <Words>567</Words>
  <Application>Microsoft Office PowerPoint</Application>
  <PresentationFormat>On-screen Show (16:9)</PresentationFormat>
  <Paragraphs>102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345</cp:revision>
  <dcterms:modified xsi:type="dcterms:W3CDTF">2020-07-16T09:44:49Z</dcterms:modified>
</cp:coreProperties>
</file>