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omments/comment1.xml" ContentType="application/vnd.openxmlformats-officedocument.presentationml.comments+xml"/>
  <Override PartName="/ppt/notesSlides/notesSlide3.xml" ContentType="application/vnd.openxmlformats-officedocument.presentationml.notesSlide+xml"/>
  <Override PartName="/ppt/comments/comment2.xml" ContentType="application/vnd.openxmlformats-officedocument.presentationml.comments+xml"/>
  <Override PartName="/ppt/notesSlides/notesSlide4.xml" ContentType="application/vnd.openxmlformats-officedocument.presentationml.notesSlide+xml"/>
  <Override PartName="/ppt/comments/comment3.xml" ContentType="application/vnd.openxmlformats-officedocument.presentationml.comments+xml"/>
  <Override PartName="/ppt/notesSlides/notesSlide5.xml" ContentType="application/vnd.openxmlformats-officedocument.presentationml.notesSlide+xml"/>
  <Override PartName="/ppt/comments/comment4.xml" ContentType="application/vnd.openxmlformats-officedocument.presentationml.comments+xml"/>
  <Override PartName="/ppt/notesSlides/notesSlide6.xml" ContentType="application/vnd.openxmlformats-officedocument.presentationml.notesSlide+xml"/>
  <Override PartName="/ppt/comments/comment5.xml" ContentType="application/vnd.openxmlformats-officedocument.presentationml.comments+xml"/>
  <Override PartName="/ppt/notesSlides/notesSlide7.xml" ContentType="application/vnd.openxmlformats-officedocument.presentationml.notesSlide+xml"/>
  <Override PartName="/ppt/comments/comment6.xml" ContentType="application/vnd.openxmlformats-officedocument.presentationml.comments+xml"/>
  <Override PartName="/ppt/notesSlides/notesSlide8.xml" ContentType="application/vnd.openxmlformats-officedocument.presentationml.notesSlide+xml"/>
  <Override PartName="/ppt/comments/comment7.xml" ContentType="application/vnd.openxmlformats-officedocument.presentationml.comments+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sldIdLst>
    <p:sldId id="256" r:id="rId2"/>
    <p:sldId id="257" r:id="rId3"/>
    <p:sldId id="279" r:id="rId4"/>
    <p:sldId id="285" r:id="rId5"/>
    <p:sldId id="286" r:id="rId6"/>
    <p:sldId id="268" r:id="rId7"/>
    <p:sldId id="261" r:id="rId8"/>
    <p:sldId id="284" r:id="rId9"/>
    <p:sldId id="262" r:id="rId10"/>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 initials="" lastIdx="65"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816" y="8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20-06-17T16:35:54.682" idx="12">
    <p:pos x="6000" y="0"/>
    <p:text>@Format for content and slide heading is missing? Just like you have mentioned in DOC., We need to specify, for each slide's heading and text content, what will be the font style +amanrouniyar@odmegroup.org
_Assigned to you_
-Swoyan Satyendu</p:text>
  </p:cm>
</p:cmLst>
</file>

<file path=ppt/comments/comment2.xml><?xml version="1.0" encoding="utf-8"?>
<p:cmLst xmlns:a="http://schemas.openxmlformats.org/drawingml/2006/main" xmlns:r="http://schemas.openxmlformats.org/officeDocument/2006/relationships" xmlns:p="http://schemas.openxmlformats.org/presentationml/2006/main">
  <p:cm authorId="0" dt="2020-06-17T16:35:54.682" idx="60">
    <p:pos x="6000" y="0"/>
    <p:text>@Format for content and slide heading is missing? Just like you have mentioned in DOC., We need to specify, for each slide's heading and text content, what will be the font style +amanrouniyar@odmegroup.org
_Assigned to you_
-Swoyan Satyendu</p:text>
  </p:cm>
</p:cmLst>
</file>

<file path=ppt/comments/comment3.xml><?xml version="1.0" encoding="utf-8"?>
<p:cmLst xmlns:a="http://schemas.openxmlformats.org/drawingml/2006/main" xmlns:r="http://schemas.openxmlformats.org/officeDocument/2006/relationships" xmlns:p="http://schemas.openxmlformats.org/presentationml/2006/main">
  <p:cm authorId="0" dt="2020-06-17T16:35:54.682" idx="63">
    <p:pos x="6000" y="0"/>
    <p:text>@Format for content and slide heading is missing? Just like you have mentioned in DOC., We need to specify, for each slide's heading and text content, what will be the font style +amanrouniyar@odmegroup.org
_Assigned to you_
-Swoyan Satyendu</p:text>
  </p:cm>
</p:cmLst>
</file>

<file path=ppt/comments/comment4.xml><?xml version="1.0" encoding="utf-8"?>
<p:cmLst xmlns:a="http://schemas.openxmlformats.org/drawingml/2006/main" xmlns:r="http://schemas.openxmlformats.org/officeDocument/2006/relationships" xmlns:p="http://schemas.openxmlformats.org/presentationml/2006/main">
  <p:cm authorId="0" dt="2020-06-17T16:35:54.682" idx="64">
    <p:pos x="6000" y="0"/>
    <p:text>@Format for content and slide heading is missing? Just like you have mentioned in DOC., We need to specify, for each slide's heading and text content, what will be the font style +amanrouniyar@odmegroup.org
_Assigned to you_
-Swoyan Satyendu</p:text>
  </p:cm>
</p:cmLst>
</file>

<file path=ppt/comments/comment5.xml><?xml version="1.0" encoding="utf-8"?>
<p:cmLst xmlns:a="http://schemas.openxmlformats.org/drawingml/2006/main" xmlns:r="http://schemas.openxmlformats.org/officeDocument/2006/relationships" xmlns:p="http://schemas.openxmlformats.org/presentationml/2006/main">
  <p:cm authorId="0" dt="2020-06-17T16:35:54.682" idx="65">
    <p:pos x="6000" y="0"/>
    <p:text>@Format for content and slide heading is missing? Just like you have mentioned in DOC., We need to specify, for each slide's heading and text content, what will be the font style +amanrouniyar@odmegroup.org
_Assigned to you_
-Swoyan Satyendu</p:text>
  </p:cm>
</p:cmLst>
</file>

<file path=ppt/comments/comment6.xml><?xml version="1.0" encoding="utf-8"?>
<p:cmLst xmlns:a="http://schemas.openxmlformats.org/drawingml/2006/main" xmlns:r="http://schemas.openxmlformats.org/officeDocument/2006/relationships" xmlns:p="http://schemas.openxmlformats.org/presentationml/2006/main">
  <p:cm authorId="0" dt="2020-06-17T16:35:54.682" idx="45">
    <p:pos x="6000" y="0"/>
    <p:text>@Format for content and slide heading is missing? Just like you have mentioned in DOC., We need to specify, for each slide's heading and text content, what will be the font style +amanrouniyar@odmegroup.org
_Assigned to you_
-Swoyan Satyendu</p:text>
  </p:cm>
</p:cmLst>
</file>

<file path=ppt/comments/comment7.xml><?xml version="1.0" encoding="utf-8"?>
<p:cmLst xmlns:a="http://schemas.openxmlformats.org/drawingml/2006/main" xmlns:r="http://schemas.openxmlformats.org/officeDocument/2006/relationships" xmlns:p="http://schemas.openxmlformats.org/presentationml/2006/main">
  <p:cm authorId="0" dt="2020-06-17T16:35:54.682" idx="62">
    <p:pos x="6000" y="0"/>
    <p:text>@Format for content and slide heading is missing? Just like you have mentioned in DOC., We need to specify, for each slide's heading and text content, what will be the font style +amanrouniyar@odmegroup.org
_Assigned to you_
-Swoyan Satyendu</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extLst>
      <p:ext uri="{BB962C8B-B14F-4D97-AF65-F5344CB8AC3E}">
        <p14:creationId xmlns:p14="http://schemas.microsoft.com/office/powerpoint/2010/main" val="928043445"/>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16932476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 name="Google Shape;60;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40588257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8" name="Google Shape;88;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7072624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8" name="Google Shape;88;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18884522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8" name="Google Shape;88;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9231122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 name="Google Shape;60;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32938202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8" name="Google Shape;88;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34740790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8" name="Google Shape;88;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36001079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5" name="Google Shape;95;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12688150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9"/>
          <p:cNvSpPr txBox="1">
            <a:spLocks noGrp="1"/>
          </p:cNvSpPr>
          <p:nvPr>
            <p:ph type="ctrTitle"/>
          </p:nvPr>
        </p:nvSpPr>
        <p:spPr>
          <a:xfrm>
            <a:off x="311708" y="744575"/>
            <a:ext cx="8520600" cy="20526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11" name="Google Shape;11;p9"/>
          <p:cNvSpPr txBox="1">
            <a:spLocks noGrp="1"/>
          </p:cNvSpPr>
          <p:nvPr>
            <p:ph type="subTitle" idx="1"/>
          </p:nvPr>
        </p:nvSpPr>
        <p:spPr>
          <a:xfrm>
            <a:off x="311700" y="2834125"/>
            <a:ext cx="8520600" cy="7926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3"/>
        <p:cNvGrpSpPr/>
        <p:nvPr/>
      </p:nvGrpSpPr>
      <p:grpSpPr>
        <a:xfrm>
          <a:off x="0" y="0"/>
          <a:ext cx="0" cy="0"/>
          <a:chOff x="0" y="0"/>
          <a:chExt cx="0" cy="0"/>
        </a:xfrm>
      </p:grpSpPr>
      <p:sp>
        <p:nvSpPr>
          <p:cNvPr id="14" name="Google Shape;14;p10"/>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5" name="Google Shape;15;p10"/>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16" name="Google Shape;16;p1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14"/>
          <p:cNvSpPr txBox="1">
            <a:spLocks noGrp="1"/>
          </p:cNvSpPr>
          <p:nvPr>
            <p:ph type="title"/>
          </p:nvPr>
        </p:nvSpPr>
        <p:spPr>
          <a:xfrm>
            <a:off x="311700" y="555600"/>
            <a:ext cx="2808000" cy="7557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30" name="Google Shape;30;p14"/>
          <p:cNvSpPr txBox="1">
            <a:spLocks noGrp="1"/>
          </p:cNvSpPr>
          <p:nvPr>
            <p:ph type="body" idx="1"/>
          </p:nvPr>
        </p:nvSpPr>
        <p:spPr>
          <a:xfrm>
            <a:off x="311700" y="1389600"/>
            <a:ext cx="2808000" cy="3179400"/>
          </a:xfrm>
          <a:prstGeom prst="rect">
            <a:avLst/>
          </a:prstGeom>
          <a:noFill/>
          <a:ln>
            <a:noFill/>
          </a:ln>
        </p:spPr>
        <p:txBody>
          <a:bodyPr spcFirstLastPara="1" wrap="square" lIns="91425" tIns="91425" rIns="91425" bIns="91425" anchor="t" anchorCtr="0">
            <a:no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31" name="Google Shape;31;p1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15"/>
          <p:cNvSpPr txBox="1">
            <a:spLocks noGrp="1"/>
          </p:cNvSpPr>
          <p:nvPr>
            <p:ph type="title"/>
          </p:nvPr>
        </p:nvSpPr>
        <p:spPr>
          <a:xfrm>
            <a:off x="490250" y="450150"/>
            <a:ext cx="6367800" cy="40908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34" name="Google Shape;34;p1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16"/>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 name="Google Shape;37;p16"/>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38" name="Google Shape;38;p16"/>
          <p:cNvSpPr txBox="1">
            <a:spLocks noGrp="1"/>
          </p:cNvSpPr>
          <p:nvPr>
            <p:ph type="subTitle" idx="1"/>
          </p:nvPr>
        </p:nvSpPr>
        <p:spPr>
          <a:xfrm>
            <a:off x="265500" y="2803075"/>
            <a:ext cx="4045200" cy="12351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16"/>
          <p:cNvSpPr txBox="1">
            <a:spLocks noGrp="1"/>
          </p:cNvSpPr>
          <p:nvPr>
            <p:ph type="body" idx="2"/>
          </p:nvPr>
        </p:nvSpPr>
        <p:spPr>
          <a:xfrm>
            <a:off x="4939500" y="724075"/>
            <a:ext cx="3837000" cy="3695100"/>
          </a:xfrm>
          <a:prstGeom prst="rect">
            <a:avLst/>
          </a:prstGeom>
          <a:noFill/>
          <a:ln>
            <a:noFill/>
          </a:ln>
        </p:spPr>
        <p:txBody>
          <a:bodyPr spcFirstLastPara="1" wrap="square" lIns="91425" tIns="91425" rIns="91425" bIns="91425" anchor="ctr"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40" name="Google Shape;40;p1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7"/>
          <p:cNvSpPr txBox="1">
            <a:spLocks noGrp="1"/>
          </p:cNvSpPr>
          <p:nvPr>
            <p:ph type="body" idx="1"/>
          </p:nvPr>
        </p:nvSpPr>
        <p:spPr>
          <a:xfrm>
            <a:off x="311700" y="4230575"/>
            <a:ext cx="5998800" cy="605100"/>
          </a:xfrm>
          <a:prstGeom prst="rect">
            <a:avLst/>
          </a:prstGeom>
          <a:noFill/>
          <a:ln>
            <a:noFill/>
          </a:ln>
        </p:spPr>
        <p:txBody>
          <a:bodyPr spcFirstLastPara="1" wrap="square" lIns="91425" tIns="91425" rIns="91425" bIns="91425" anchor="ctr" anchorCtr="0">
            <a:noAutofit/>
          </a:bodyPr>
          <a:lstStyle>
            <a:lvl1pPr marL="457200" lvl="0" indent="-228600" algn="l">
              <a:lnSpc>
                <a:spcPct val="100000"/>
              </a:lnSpc>
              <a:spcBef>
                <a:spcPts val="0"/>
              </a:spcBef>
              <a:spcAft>
                <a:spcPts val="0"/>
              </a:spcAft>
              <a:buSzPts val="1800"/>
              <a:buNone/>
              <a:defRPr/>
            </a:lvl1pPr>
          </a:lstStyle>
          <a:p>
            <a:endParaRPr/>
          </a:p>
        </p:txBody>
      </p:sp>
      <p:sp>
        <p:nvSpPr>
          <p:cNvPr id="43" name="Google Shape;43;p17"/>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8"/>
          <p:cNvSpPr txBox="1">
            <a:spLocks noGrp="1"/>
          </p:cNvSpPr>
          <p:nvPr>
            <p:ph type="title" hasCustomPrompt="1"/>
          </p:nvPr>
        </p:nvSpPr>
        <p:spPr>
          <a:xfrm>
            <a:off x="311700" y="1106125"/>
            <a:ext cx="8520600" cy="19635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8"/>
          <p:cNvSpPr txBox="1">
            <a:spLocks noGrp="1"/>
          </p:cNvSpPr>
          <p:nvPr>
            <p:ph type="body" idx="1"/>
          </p:nvPr>
        </p:nvSpPr>
        <p:spPr>
          <a:xfrm>
            <a:off x="311700" y="3152225"/>
            <a:ext cx="8520600" cy="1300800"/>
          </a:xfrm>
          <a:prstGeom prst="rect">
            <a:avLst/>
          </a:prstGeom>
          <a:noFill/>
          <a:ln>
            <a:noFill/>
          </a:ln>
        </p:spPr>
        <p:txBody>
          <a:bodyPr spcFirstLastPara="1" wrap="square" lIns="91425" tIns="91425" rIns="91425" bIns="91425" anchor="t" anchorCtr="0">
            <a:no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1600"/>
              </a:spcBef>
              <a:spcAft>
                <a:spcPts val="0"/>
              </a:spcAft>
              <a:buSzPts val="1400"/>
              <a:buChar char="○"/>
              <a:defRPr/>
            </a:lvl2pPr>
            <a:lvl3pPr marL="1371600" lvl="2" indent="-317500" algn="ctr">
              <a:lnSpc>
                <a:spcPct val="115000"/>
              </a:lnSpc>
              <a:spcBef>
                <a:spcPts val="1600"/>
              </a:spcBef>
              <a:spcAft>
                <a:spcPts val="0"/>
              </a:spcAft>
              <a:buSzPts val="1400"/>
              <a:buChar char="■"/>
              <a:defRPr/>
            </a:lvl3pPr>
            <a:lvl4pPr marL="1828800" lvl="3" indent="-317500" algn="ctr">
              <a:lnSpc>
                <a:spcPct val="115000"/>
              </a:lnSpc>
              <a:spcBef>
                <a:spcPts val="1600"/>
              </a:spcBef>
              <a:spcAft>
                <a:spcPts val="0"/>
              </a:spcAft>
              <a:buSzPts val="1400"/>
              <a:buChar char="●"/>
              <a:defRPr/>
            </a:lvl4pPr>
            <a:lvl5pPr marL="2286000" lvl="4" indent="-317500" algn="ctr">
              <a:lnSpc>
                <a:spcPct val="115000"/>
              </a:lnSpc>
              <a:spcBef>
                <a:spcPts val="1600"/>
              </a:spcBef>
              <a:spcAft>
                <a:spcPts val="0"/>
              </a:spcAft>
              <a:buSzPts val="1400"/>
              <a:buChar char="○"/>
              <a:defRPr/>
            </a:lvl5pPr>
            <a:lvl6pPr marL="2743200" lvl="5" indent="-317500" algn="ctr">
              <a:lnSpc>
                <a:spcPct val="115000"/>
              </a:lnSpc>
              <a:spcBef>
                <a:spcPts val="1600"/>
              </a:spcBef>
              <a:spcAft>
                <a:spcPts val="0"/>
              </a:spcAft>
              <a:buSzPts val="1400"/>
              <a:buChar char="■"/>
              <a:defRPr/>
            </a:lvl6pPr>
            <a:lvl7pPr marL="3200400" lvl="6" indent="-317500" algn="ctr">
              <a:lnSpc>
                <a:spcPct val="115000"/>
              </a:lnSpc>
              <a:spcBef>
                <a:spcPts val="1600"/>
              </a:spcBef>
              <a:spcAft>
                <a:spcPts val="0"/>
              </a:spcAft>
              <a:buSzPts val="1400"/>
              <a:buChar char="●"/>
              <a:defRPr/>
            </a:lvl7pPr>
            <a:lvl8pPr marL="3657600" lvl="7" indent="-317500" algn="ctr">
              <a:lnSpc>
                <a:spcPct val="115000"/>
              </a:lnSpc>
              <a:spcBef>
                <a:spcPts val="1600"/>
              </a:spcBef>
              <a:spcAft>
                <a:spcPts val="0"/>
              </a:spcAft>
              <a:buSzPts val="1400"/>
              <a:buChar char="○"/>
              <a:defRPr/>
            </a:lvl8pPr>
            <a:lvl9pPr marL="4114800" lvl="8" indent="-317500" algn="ctr">
              <a:lnSpc>
                <a:spcPct val="115000"/>
              </a:lnSpc>
              <a:spcBef>
                <a:spcPts val="1600"/>
              </a:spcBef>
              <a:spcAft>
                <a:spcPts val="1600"/>
              </a:spcAft>
              <a:buSzPts val="1400"/>
              <a:buChar char="■"/>
              <a:defRPr/>
            </a:lvl9pPr>
          </a:lstStyle>
          <a:p>
            <a:endParaRPr/>
          </a:p>
        </p:txBody>
      </p:sp>
      <p:sp>
        <p:nvSpPr>
          <p:cNvPr id="47" name="Google Shape;47;p1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73E2925-F9BB-4ECC-A330-01786F9AC41B}" type="datetimeFigureOut">
              <a:rPr lang="en-US" smtClean="0"/>
              <a:pPr/>
              <a:t>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139DE8-780F-4EF4-AC0C-33E17D97AE49}" type="slidenum">
              <a:rPr lang="en-US" smtClean="0"/>
              <a:pPr/>
              <a:t>‹#›</a:t>
            </a:fld>
            <a:endParaRPr lang="en-US"/>
          </a:p>
        </p:txBody>
      </p:sp>
    </p:spTree>
    <p:extLst>
      <p:ext uri="{BB962C8B-B14F-4D97-AF65-F5344CB8AC3E}">
        <p14:creationId xmlns:p14="http://schemas.microsoft.com/office/powerpoint/2010/main" val="25341047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8"/>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8"/>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 name="Google Shape;8;p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 id="2147483656" r:id="rId5"/>
    <p:sldLayoutId id="2147483657" r:id="rId6"/>
    <p:sldLayoutId id="2147483658" r:id="rId7"/>
    <p:sldLayoutId id="2147483659" r:id="rId8"/>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comments" Target="../comments/commen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comments" Target="../comments/commen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comments" Target="../comments/comment3.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comments" Target="../comments/comment4.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8.xml"/><Relationship Id="rId4" Type="http://schemas.openxmlformats.org/officeDocument/2006/relationships/comments" Target="../comments/comment5.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comments" Target="../comments/comment6.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comments" Target="../comments/comment7.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Google Shape;54;p1"/>
          <p:cNvPicPr preferRelativeResize="0"/>
          <p:nvPr/>
        </p:nvPicPr>
        <p:blipFill rotWithShape="1">
          <a:blip r:embed="rId3">
            <a:alphaModFix/>
          </a:blip>
          <a:srcRect/>
          <a:stretch/>
        </p:blipFill>
        <p:spPr>
          <a:xfrm>
            <a:off x="0" y="3777640"/>
            <a:ext cx="9144000" cy="1365860"/>
          </a:xfrm>
          <a:prstGeom prst="rect">
            <a:avLst/>
          </a:prstGeom>
          <a:noFill/>
          <a:ln>
            <a:noFill/>
          </a:ln>
        </p:spPr>
      </p:pic>
      <p:pic>
        <p:nvPicPr>
          <p:cNvPr id="55" name="Google Shape;55;p1"/>
          <p:cNvPicPr preferRelativeResize="0"/>
          <p:nvPr/>
        </p:nvPicPr>
        <p:blipFill rotWithShape="1">
          <a:blip r:embed="rId4">
            <a:alphaModFix/>
          </a:blip>
          <a:srcRect/>
          <a:stretch/>
        </p:blipFill>
        <p:spPr>
          <a:xfrm>
            <a:off x="222675" y="214225"/>
            <a:ext cx="1578401" cy="783575"/>
          </a:xfrm>
          <a:prstGeom prst="rect">
            <a:avLst/>
          </a:prstGeom>
          <a:noFill/>
          <a:ln>
            <a:noFill/>
          </a:ln>
        </p:spPr>
      </p:pic>
      <p:sp>
        <p:nvSpPr>
          <p:cNvPr id="56" name="Google Shape;56;p1"/>
          <p:cNvSpPr txBox="1"/>
          <p:nvPr/>
        </p:nvSpPr>
        <p:spPr>
          <a:xfrm>
            <a:off x="5874275" y="98375"/>
            <a:ext cx="3176100" cy="12675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7" name="Google Shape;57;p1"/>
          <p:cNvSpPr txBox="1"/>
          <p:nvPr/>
        </p:nvSpPr>
        <p:spPr>
          <a:xfrm>
            <a:off x="178676" y="2112338"/>
            <a:ext cx="8965324" cy="1834689"/>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 sz="1600" b="1" i="0" u="none" strike="noStrike" cap="none" dirty="0">
                <a:solidFill>
                  <a:srgbClr val="000000"/>
                </a:solidFill>
                <a:latin typeface="Calibri" pitchFamily="34" charset="0"/>
                <a:cs typeface="Calibri" pitchFamily="34" charset="0"/>
                <a:sym typeface="Arial"/>
              </a:rPr>
              <a:t>SESSION : 14</a:t>
            </a:r>
            <a:endParaRPr sz="1600" dirty="0">
              <a:latin typeface="Calibri" pitchFamily="34" charset="0"/>
              <a:cs typeface="Calibri" pitchFamily="34" charset="0"/>
            </a:endParaRPr>
          </a:p>
          <a:p>
            <a:pPr marL="0" marR="0" lvl="0" indent="0" algn="l" rtl="0">
              <a:lnSpc>
                <a:spcPct val="100000"/>
              </a:lnSpc>
              <a:spcBef>
                <a:spcPts val="0"/>
              </a:spcBef>
              <a:spcAft>
                <a:spcPts val="0"/>
              </a:spcAft>
              <a:buClr>
                <a:srgbClr val="000000"/>
              </a:buClr>
              <a:buSzPts val="1400"/>
              <a:buFont typeface="Arial"/>
              <a:buNone/>
            </a:pPr>
            <a:r>
              <a:rPr lang="en" sz="1600" b="1" i="0" u="none" strike="noStrike" cap="none" dirty="0">
                <a:solidFill>
                  <a:srgbClr val="000000"/>
                </a:solidFill>
                <a:latin typeface="Calibri" pitchFamily="34" charset="0"/>
                <a:cs typeface="Calibri" pitchFamily="34" charset="0"/>
                <a:sym typeface="Arial"/>
              </a:rPr>
              <a:t>CLASS : IV</a:t>
            </a:r>
            <a:endParaRPr sz="1600" b="1" i="0" u="none" strike="noStrike" cap="none" dirty="0">
              <a:solidFill>
                <a:srgbClr val="000000"/>
              </a:solidFill>
              <a:latin typeface="Calibri" pitchFamily="34" charset="0"/>
              <a:cs typeface="Calibri" pitchFamily="34" charset="0"/>
              <a:sym typeface="Arial"/>
            </a:endParaRPr>
          </a:p>
          <a:p>
            <a:pPr marL="0" marR="0" lvl="0" indent="0" algn="l" rtl="0">
              <a:lnSpc>
                <a:spcPct val="100000"/>
              </a:lnSpc>
              <a:spcBef>
                <a:spcPts val="0"/>
              </a:spcBef>
              <a:spcAft>
                <a:spcPts val="0"/>
              </a:spcAft>
              <a:buClr>
                <a:srgbClr val="000000"/>
              </a:buClr>
              <a:buSzPts val="1400"/>
              <a:buFont typeface="Arial"/>
              <a:buNone/>
            </a:pPr>
            <a:r>
              <a:rPr lang="en" sz="1600" b="1" i="0" u="none" strike="noStrike" cap="none" dirty="0">
                <a:solidFill>
                  <a:srgbClr val="000000"/>
                </a:solidFill>
                <a:latin typeface="Calibri" pitchFamily="34" charset="0"/>
                <a:cs typeface="Calibri" pitchFamily="34" charset="0"/>
                <a:sym typeface="Arial"/>
              </a:rPr>
              <a:t>SUBJECT : </a:t>
            </a:r>
            <a:r>
              <a:rPr lang="en-US" sz="1600" b="1" i="0" u="none" strike="noStrike" cap="none" dirty="0">
                <a:solidFill>
                  <a:srgbClr val="000000"/>
                </a:solidFill>
                <a:latin typeface="Calibri" pitchFamily="34" charset="0"/>
                <a:cs typeface="Calibri" pitchFamily="34" charset="0"/>
                <a:sym typeface="Arial"/>
              </a:rPr>
              <a:t>COMPUTER</a:t>
            </a:r>
          </a:p>
          <a:p>
            <a:pPr marL="0" marR="0" lvl="0" indent="0" algn="l" rtl="0">
              <a:lnSpc>
                <a:spcPct val="100000"/>
              </a:lnSpc>
              <a:spcBef>
                <a:spcPts val="0"/>
              </a:spcBef>
              <a:spcAft>
                <a:spcPts val="0"/>
              </a:spcAft>
              <a:buClr>
                <a:srgbClr val="000000"/>
              </a:buClr>
              <a:buSzPts val="1400"/>
              <a:buFont typeface="Arial"/>
              <a:buNone/>
            </a:pPr>
            <a:r>
              <a:rPr lang="en-US" sz="1600" b="1" i="0" u="none" strike="noStrike" cap="none" dirty="0">
                <a:solidFill>
                  <a:srgbClr val="000000"/>
                </a:solidFill>
                <a:latin typeface="Calibri" pitchFamily="34" charset="0"/>
                <a:cs typeface="Calibri" pitchFamily="34" charset="0"/>
                <a:sym typeface="Arial"/>
              </a:rPr>
              <a:t>CHAPTER NUMBER:3</a:t>
            </a:r>
          </a:p>
          <a:p>
            <a:pPr fontAlgn="ctr"/>
            <a:r>
              <a:rPr lang="en-US" sz="1600" b="1" dirty="0">
                <a:latin typeface="Calibri" pitchFamily="34" charset="0"/>
                <a:cs typeface="Calibri" pitchFamily="34" charset="0"/>
              </a:rPr>
              <a:t>CHAPTER NAME :MORE ON PAINT 3D</a:t>
            </a:r>
          </a:p>
          <a:p>
            <a:r>
              <a:rPr lang="en-US" sz="1600" b="1" dirty="0">
                <a:latin typeface="Calibri" pitchFamily="34" charset="0"/>
                <a:cs typeface="Calibri" pitchFamily="34" charset="0"/>
              </a:rPr>
              <a:t>SUBTOPIC : REVISION</a:t>
            </a:r>
          </a:p>
          <a:p>
            <a:endParaRPr lang="en-US" sz="1600" b="1" dirty="0">
              <a:latin typeface="Calibri" pitchFamily="34" charset="0"/>
              <a:cs typeface="Calibri" pitchFamily="34" charset="0"/>
            </a:endParaRPr>
          </a:p>
          <a:p>
            <a:endParaRPr lang="en-US" sz="1600" b="1" dirty="0">
              <a:latin typeface="Calibri" pitchFamily="34" charset="0"/>
              <a:cs typeface="Calibri"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pic>
        <p:nvPicPr>
          <p:cNvPr id="62" name="Google Shape;62;p2"/>
          <p:cNvPicPr preferRelativeResize="0"/>
          <p:nvPr/>
        </p:nvPicPr>
        <p:blipFill rotWithShape="1">
          <a:blip r:embed="rId3">
            <a:alphaModFix/>
          </a:blip>
          <a:srcRect/>
          <a:stretch/>
        </p:blipFill>
        <p:spPr>
          <a:xfrm>
            <a:off x="7911474" y="0"/>
            <a:ext cx="1232526" cy="611875"/>
          </a:xfrm>
          <a:prstGeom prst="rect">
            <a:avLst/>
          </a:prstGeom>
          <a:noFill/>
          <a:ln>
            <a:noFill/>
          </a:ln>
        </p:spPr>
      </p:pic>
      <p:sp>
        <p:nvSpPr>
          <p:cNvPr id="63" name="Google Shape;63;p2"/>
          <p:cNvSpPr txBox="1"/>
          <p:nvPr/>
        </p:nvSpPr>
        <p:spPr>
          <a:xfrm>
            <a:off x="272675" y="285050"/>
            <a:ext cx="8688300" cy="7809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2200"/>
              <a:buFont typeface="Arial"/>
              <a:buNone/>
            </a:pPr>
            <a:r>
              <a:rPr lang="en" sz="2200" b="1" i="0" u="none" strike="noStrike" cap="none">
                <a:solidFill>
                  <a:srgbClr val="FF0000"/>
                </a:solidFill>
                <a:latin typeface="Arial"/>
                <a:ea typeface="Arial"/>
                <a:cs typeface="Arial"/>
                <a:sym typeface="Arial"/>
              </a:rPr>
              <a:t>LEARNING OBJECTIVE :</a:t>
            </a:r>
            <a:endParaRPr sz="2200" b="1" i="0" u="none" strike="noStrike" cap="none">
              <a:solidFill>
                <a:srgbClr val="FF0000"/>
              </a:solidFill>
              <a:latin typeface="Arial"/>
              <a:ea typeface="Arial"/>
              <a:cs typeface="Arial"/>
              <a:sym typeface="Arial"/>
            </a:endParaRPr>
          </a:p>
        </p:txBody>
      </p:sp>
      <p:sp>
        <p:nvSpPr>
          <p:cNvPr id="64" name="Google Shape;64;p2"/>
          <p:cNvSpPr txBox="1"/>
          <p:nvPr/>
        </p:nvSpPr>
        <p:spPr>
          <a:xfrm>
            <a:off x="188593" y="1101369"/>
            <a:ext cx="8688300" cy="2889600"/>
          </a:xfrm>
          <a:prstGeom prst="rect">
            <a:avLst/>
          </a:prstGeom>
          <a:noFill/>
          <a:ln>
            <a:noFill/>
          </a:ln>
        </p:spPr>
        <p:txBody>
          <a:bodyPr spcFirstLastPara="1" wrap="square" lIns="91425" tIns="91425" rIns="91425" bIns="91425" anchor="t" anchorCtr="0">
            <a:noAutofit/>
          </a:bodyPr>
          <a:lstStyle/>
          <a:p>
            <a:r>
              <a:rPr lang="en-US" sz="1800" b="1" dirty="0">
                <a:latin typeface="Calibri" pitchFamily="34" charset="0"/>
                <a:cs typeface="Calibri" pitchFamily="34" charset="0"/>
              </a:rPr>
              <a:t>To enable students to revise about  Paint 3D.</a:t>
            </a:r>
            <a:endParaRPr lang="en-US" sz="1800" b="1" i="0" u="none" strike="noStrike" cap="none" dirty="0">
              <a:solidFill>
                <a:srgbClr val="000000"/>
              </a:solidFill>
              <a:latin typeface="Calibri" pitchFamily="34" charset="0"/>
              <a:ea typeface="Calibri"/>
              <a:cs typeface="Calibri" pitchFamily="34" charset="0"/>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pic>
        <p:nvPicPr>
          <p:cNvPr id="90" name="Google Shape;90;p6"/>
          <p:cNvPicPr preferRelativeResize="0"/>
          <p:nvPr/>
        </p:nvPicPr>
        <p:blipFill rotWithShape="1">
          <a:blip r:embed="rId3" cstate="print">
            <a:alphaModFix/>
          </a:blip>
          <a:srcRect/>
          <a:stretch/>
        </p:blipFill>
        <p:spPr>
          <a:xfrm>
            <a:off x="7076605" y="1"/>
            <a:ext cx="924395" cy="611875"/>
          </a:xfrm>
          <a:prstGeom prst="rect">
            <a:avLst/>
          </a:prstGeom>
          <a:noFill/>
          <a:ln>
            <a:noFill/>
          </a:ln>
        </p:spPr>
      </p:pic>
      <p:sp>
        <p:nvSpPr>
          <p:cNvPr id="91" name="Google Shape;91;p6"/>
          <p:cNvSpPr txBox="1"/>
          <p:nvPr/>
        </p:nvSpPr>
        <p:spPr>
          <a:xfrm>
            <a:off x="1347505" y="130126"/>
            <a:ext cx="6516225" cy="780900"/>
          </a:xfrm>
          <a:prstGeom prst="rect">
            <a:avLst/>
          </a:prstGeom>
          <a:noFill/>
          <a:ln>
            <a:noFill/>
          </a:ln>
        </p:spPr>
        <p:txBody>
          <a:bodyPr spcFirstLastPara="1" wrap="square" lIns="68569" tIns="68569" rIns="68569" bIns="68569" anchor="t" anchorCtr="0">
            <a:noAutofit/>
          </a:bodyPr>
          <a:lstStyle/>
          <a:p>
            <a:pPr>
              <a:buClr>
                <a:srgbClr val="000000"/>
              </a:buClr>
              <a:buSzPts val="2200"/>
            </a:pPr>
            <a:r>
              <a:rPr lang="en-IN" sz="2400" b="1" dirty="0">
                <a:solidFill>
                  <a:srgbClr val="FF0000"/>
                </a:solidFill>
              </a:rPr>
              <a:t>S</a:t>
            </a:r>
            <a:r>
              <a:rPr lang="en" sz="2400" b="1" dirty="0">
                <a:solidFill>
                  <a:srgbClr val="FF0000"/>
                </a:solidFill>
              </a:rPr>
              <a:t>tate true and false</a:t>
            </a:r>
            <a:endParaRPr sz="2400" b="1" dirty="0">
              <a:solidFill>
                <a:srgbClr val="FF0000"/>
              </a:solidFill>
            </a:endParaRPr>
          </a:p>
        </p:txBody>
      </p:sp>
      <p:sp>
        <p:nvSpPr>
          <p:cNvPr id="92" name="Google Shape;92;p6"/>
          <p:cNvSpPr txBox="1"/>
          <p:nvPr/>
        </p:nvSpPr>
        <p:spPr>
          <a:xfrm>
            <a:off x="496093" y="547661"/>
            <a:ext cx="8219048" cy="4522681"/>
          </a:xfrm>
          <a:prstGeom prst="rect">
            <a:avLst/>
          </a:prstGeom>
          <a:noFill/>
          <a:ln>
            <a:noFill/>
          </a:ln>
        </p:spPr>
        <p:txBody>
          <a:bodyPr spcFirstLastPara="1" wrap="square" lIns="68569" tIns="68569" rIns="68569" bIns="68569" anchor="t" anchorCtr="0">
            <a:noAutofit/>
          </a:bodyPr>
          <a:lstStyle/>
          <a:p>
            <a:pPr marL="342900" indent="-342900">
              <a:buSzPct val="95000"/>
              <a:buFont typeface="+mj-lt"/>
              <a:buAutoNum type="arabicPeriod"/>
            </a:pPr>
            <a:r>
              <a:rPr lang="en-US" sz="3500" dirty="0">
                <a:latin typeface="Calibri" pitchFamily="34" charset="0"/>
                <a:ea typeface="Calibri"/>
                <a:cs typeface="Calibri" pitchFamily="34" charset="0"/>
                <a:sym typeface="Calibri"/>
              </a:rPr>
              <a:t>There are five 3D shapes that we can use to make our own 3D models.</a:t>
            </a:r>
          </a:p>
          <a:p>
            <a:pPr marL="342900" indent="-342900">
              <a:buSzPct val="95000"/>
              <a:buFont typeface="+mj-lt"/>
              <a:buAutoNum type="arabicPeriod"/>
            </a:pPr>
            <a:r>
              <a:rPr lang="en-US" sz="3500" dirty="0">
                <a:latin typeface="Calibri" pitchFamily="34" charset="0"/>
                <a:ea typeface="Calibri"/>
                <a:cs typeface="Calibri" pitchFamily="34" charset="0"/>
                <a:sym typeface="Calibri"/>
              </a:rPr>
              <a:t>Stickers can be added to only 2D drawings.  .           </a:t>
            </a:r>
          </a:p>
          <a:p>
            <a:pPr marL="342900" indent="-342900">
              <a:buSzPct val="95000"/>
              <a:buFont typeface="+mj-lt"/>
              <a:buAutoNum type="arabicPeriod"/>
            </a:pPr>
            <a:r>
              <a:rPr lang="en-US" sz="3500" dirty="0">
                <a:latin typeface="Calibri" pitchFamily="34" charset="0"/>
                <a:ea typeface="Calibri"/>
                <a:cs typeface="Calibri" pitchFamily="34" charset="0"/>
                <a:sym typeface="Calibri"/>
              </a:rPr>
              <a:t>There are four icons on top of sticker panel.</a:t>
            </a:r>
          </a:p>
          <a:p>
            <a:pPr marL="342900" indent="-342900">
              <a:buSzPct val="95000"/>
              <a:buFont typeface="+mj-lt"/>
              <a:buAutoNum type="arabicPeriod"/>
            </a:pPr>
            <a:r>
              <a:rPr lang="en-US" sz="3500" dirty="0">
                <a:latin typeface="Calibri" pitchFamily="34" charset="0"/>
                <a:ea typeface="Calibri"/>
                <a:cs typeface="Calibri" pitchFamily="34" charset="0"/>
                <a:sym typeface="Calibri"/>
              </a:rPr>
              <a:t>We can change the position and size of the sticker by dragging its edges.</a:t>
            </a:r>
          </a:p>
        </p:txBody>
      </p:sp>
      <p:sp>
        <p:nvSpPr>
          <p:cNvPr id="9" name="TextBox 8">
            <a:extLst>
              <a:ext uri="{FF2B5EF4-FFF2-40B4-BE49-F238E27FC236}">
                <a16:creationId xmlns:a16="http://schemas.microsoft.com/office/drawing/2014/main" id="{1C14A2B6-11A2-4260-82B0-FAA5284FB177}"/>
              </a:ext>
            </a:extLst>
          </p:cNvPr>
          <p:cNvSpPr txBox="1"/>
          <p:nvPr/>
        </p:nvSpPr>
        <p:spPr>
          <a:xfrm>
            <a:off x="6076919" y="1159536"/>
            <a:ext cx="1999371" cy="461665"/>
          </a:xfrm>
          <a:prstGeom prst="rect">
            <a:avLst/>
          </a:prstGeom>
          <a:noFill/>
        </p:spPr>
        <p:txBody>
          <a:bodyPr wrap="square" rtlCol="0">
            <a:spAutoFit/>
          </a:bodyPr>
          <a:lstStyle/>
          <a:p>
            <a:r>
              <a:rPr lang="en-IN" sz="2400" b="1" dirty="0">
                <a:solidFill>
                  <a:srgbClr val="002060"/>
                </a:solidFill>
              </a:rPr>
              <a:t>False  </a:t>
            </a:r>
          </a:p>
        </p:txBody>
      </p:sp>
      <p:sp>
        <p:nvSpPr>
          <p:cNvPr id="10" name="TextBox 9">
            <a:extLst>
              <a:ext uri="{FF2B5EF4-FFF2-40B4-BE49-F238E27FC236}">
                <a16:creationId xmlns:a16="http://schemas.microsoft.com/office/drawing/2014/main" id="{188F91E2-7CA7-4805-B66A-4C2559DCC521}"/>
              </a:ext>
            </a:extLst>
          </p:cNvPr>
          <p:cNvSpPr txBox="1"/>
          <p:nvPr/>
        </p:nvSpPr>
        <p:spPr>
          <a:xfrm>
            <a:off x="2465394" y="2325562"/>
            <a:ext cx="1999371" cy="461665"/>
          </a:xfrm>
          <a:prstGeom prst="rect">
            <a:avLst/>
          </a:prstGeom>
          <a:noFill/>
        </p:spPr>
        <p:txBody>
          <a:bodyPr wrap="square" rtlCol="0">
            <a:spAutoFit/>
          </a:bodyPr>
          <a:lstStyle/>
          <a:p>
            <a:r>
              <a:rPr lang="en-IN" sz="2400" b="1" dirty="0">
                <a:solidFill>
                  <a:srgbClr val="002060"/>
                </a:solidFill>
              </a:rPr>
              <a:t>False  </a:t>
            </a:r>
          </a:p>
        </p:txBody>
      </p:sp>
      <p:sp>
        <p:nvSpPr>
          <p:cNvPr id="11" name="TextBox 10">
            <a:extLst>
              <a:ext uri="{FF2B5EF4-FFF2-40B4-BE49-F238E27FC236}">
                <a16:creationId xmlns:a16="http://schemas.microsoft.com/office/drawing/2014/main" id="{8684D070-D005-42A0-89CB-3C786DE55495}"/>
              </a:ext>
            </a:extLst>
          </p:cNvPr>
          <p:cNvSpPr txBox="1"/>
          <p:nvPr/>
        </p:nvSpPr>
        <p:spPr>
          <a:xfrm>
            <a:off x="2284640" y="3334887"/>
            <a:ext cx="1999371" cy="461665"/>
          </a:xfrm>
          <a:prstGeom prst="rect">
            <a:avLst/>
          </a:prstGeom>
          <a:noFill/>
        </p:spPr>
        <p:txBody>
          <a:bodyPr wrap="square" rtlCol="0">
            <a:spAutoFit/>
          </a:bodyPr>
          <a:lstStyle/>
          <a:p>
            <a:r>
              <a:rPr lang="en-IN" sz="2400" b="1" dirty="0">
                <a:solidFill>
                  <a:srgbClr val="002060"/>
                </a:solidFill>
              </a:rPr>
              <a:t>False  </a:t>
            </a:r>
          </a:p>
        </p:txBody>
      </p:sp>
      <p:sp>
        <p:nvSpPr>
          <p:cNvPr id="12" name="TextBox 11">
            <a:extLst>
              <a:ext uri="{FF2B5EF4-FFF2-40B4-BE49-F238E27FC236}">
                <a16:creationId xmlns:a16="http://schemas.microsoft.com/office/drawing/2014/main" id="{3D7DFA28-1FFD-4A34-BE4C-111163B97098}"/>
              </a:ext>
            </a:extLst>
          </p:cNvPr>
          <p:cNvSpPr txBox="1"/>
          <p:nvPr/>
        </p:nvSpPr>
        <p:spPr>
          <a:xfrm>
            <a:off x="6864044" y="4365006"/>
            <a:ext cx="1999371" cy="461665"/>
          </a:xfrm>
          <a:prstGeom prst="rect">
            <a:avLst/>
          </a:prstGeom>
          <a:noFill/>
        </p:spPr>
        <p:txBody>
          <a:bodyPr wrap="square" rtlCol="0">
            <a:spAutoFit/>
          </a:bodyPr>
          <a:lstStyle/>
          <a:p>
            <a:r>
              <a:rPr lang="en-IN" sz="2400" b="1" dirty="0">
                <a:solidFill>
                  <a:srgbClr val="002060"/>
                </a:solidFill>
              </a:rPr>
              <a:t>True  </a:t>
            </a:r>
          </a:p>
        </p:txBody>
      </p:sp>
    </p:spTree>
    <p:extLst>
      <p:ext uri="{BB962C8B-B14F-4D97-AF65-F5344CB8AC3E}">
        <p14:creationId xmlns:p14="http://schemas.microsoft.com/office/powerpoint/2010/main" val="324000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ppt_x"/>
                                          </p:val>
                                        </p:tav>
                                        <p:tav tm="100000">
                                          <p:val>
                                            <p:strVal val="#ppt_x"/>
                                          </p:val>
                                        </p:tav>
                                      </p:tavLst>
                                    </p:anim>
                                    <p:anim calcmode="lin" valueType="num">
                                      <p:cBhvr additive="base">
                                        <p:cTn id="1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ppt_x"/>
                                          </p:val>
                                        </p:tav>
                                        <p:tav tm="100000">
                                          <p:val>
                                            <p:strVal val="#ppt_x"/>
                                          </p:val>
                                        </p:tav>
                                      </p:tavLst>
                                    </p:anim>
                                    <p:anim calcmode="lin" valueType="num">
                                      <p:cBhvr additive="base">
                                        <p:cTn id="2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500" fill="hold"/>
                                        <p:tgtEl>
                                          <p:spTgt spid="12"/>
                                        </p:tgtEl>
                                        <p:attrNameLst>
                                          <p:attrName>ppt_x</p:attrName>
                                        </p:attrNameLst>
                                      </p:cBhvr>
                                      <p:tavLst>
                                        <p:tav tm="0">
                                          <p:val>
                                            <p:strVal val="#ppt_x"/>
                                          </p:val>
                                        </p:tav>
                                        <p:tav tm="100000">
                                          <p:val>
                                            <p:strVal val="#ppt_x"/>
                                          </p:val>
                                        </p:tav>
                                      </p:tavLst>
                                    </p:anim>
                                    <p:anim calcmode="lin" valueType="num">
                                      <p:cBhvr additive="base">
                                        <p:cTn id="2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pic>
        <p:nvPicPr>
          <p:cNvPr id="90" name="Google Shape;90;p6"/>
          <p:cNvPicPr preferRelativeResize="0"/>
          <p:nvPr/>
        </p:nvPicPr>
        <p:blipFill rotWithShape="1">
          <a:blip r:embed="rId3" cstate="print">
            <a:alphaModFix/>
          </a:blip>
          <a:srcRect/>
          <a:stretch/>
        </p:blipFill>
        <p:spPr>
          <a:xfrm>
            <a:off x="7076605" y="1"/>
            <a:ext cx="924395" cy="611875"/>
          </a:xfrm>
          <a:prstGeom prst="rect">
            <a:avLst/>
          </a:prstGeom>
          <a:noFill/>
          <a:ln>
            <a:noFill/>
          </a:ln>
        </p:spPr>
      </p:pic>
      <p:sp>
        <p:nvSpPr>
          <p:cNvPr id="91" name="Google Shape;91;p6"/>
          <p:cNvSpPr txBox="1"/>
          <p:nvPr/>
        </p:nvSpPr>
        <p:spPr>
          <a:xfrm>
            <a:off x="1347505" y="130126"/>
            <a:ext cx="6516225" cy="780900"/>
          </a:xfrm>
          <a:prstGeom prst="rect">
            <a:avLst/>
          </a:prstGeom>
          <a:noFill/>
          <a:ln>
            <a:noFill/>
          </a:ln>
        </p:spPr>
        <p:txBody>
          <a:bodyPr spcFirstLastPara="1" wrap="square" lIns="68569" tIns="68569" rIns="68569" bIns="68569" anchor="t" anchorCtr="0">
            <a:noAutofit/>
          </a:bodyPr>
          <a:lstStyle/>
          <a:p>
            <a:pPr>
              <a:buClr>
                <a:srgbClr val="000000"/>
              </a:buClr>
              <a:buSzPts val="2200"/>
            </a:pPr>
            <a:r>
              <a:rPr lang="en-IN" sz="2400" b="1" dirty="0">
                <a:solidFill>
                  <a:srgbClr val="FF0000"/>
                </a:solidFill>
              </a:rPr>
              <a:t>S</a:t>
            </a:r>
            <a:r>
              <a:rPr lang="en" sz="2400" b="1" dirty="0">
                <a:solidFill>
                  <a:srgbClr val="FF0000"/>
                </a:solidFill>
              </a:rPr>
              <a:t>tate true and false</a:t>
            </a:r>
            <a:endParaRPr sz="2400" b="1" dirty="0">
              <a:solidFill>
                <a:srgbClr val="FF0000"/>
              </a:solidFill>
            </a:endParaRPr>
          </a:p>
        </p:txBody>
      </p:sp>
      <p:sp>
        <p:nvSpPr>
          <p:cNvPr id="92" name="Google Shape;92;p6"/>
          <p:cNvSpPr txBox="1"/>
          <p:nvPr/>
        </p:nvSpPr>
        <p:spPr>
          <a:xfrm>
            <a:off x="496093" y="547661"/>
            <a:ext cx="8219048" cy="4522681"/>
          </a:xfrm>
          <a:prstGeom prst="rect">
            <a:avLst/>
          </a:prstGeom>
          <a:noFill/>
          <a:ln>
            <a:noFill/>
          </a:ln>
        </p:spPr>
        <p:txBody>
          <a:bodyPr spcFirstLastPara="1" wrap="square" lIns="68569" tIns="68569" rIns="68569" bIns="68569" anchor="t" anchorCtr="0">
            <a:noAutofit/>
          </a:bodyPr>
          <a:lstStyle/>
          <a:p>
            <a:pPr marL="514350" indent="-514350">
              <a:buSzPct val="95000"/>
              <a:buFont typeface="+mj-lt"/>
              <a:buAutoNum type="arabicPeriod" startAt="5"/>
            </a:pPr>
            <a:r>
              <a:rPr lang="en-US" sz="3500" dirty="0">
                <a:latin typeface="Calibri" pitchFamily="34" charset="0"/>
                <a:ea typeface="Calibri"/>
                <a:cs typeface="Calibri" pitchFamily="34" charset="0"/>
                <a:sym typeface="Calibri"/>
              </a:rPr>
              <a:t>Word 2016 is a word processor.</a:t>
            </a:r>
          </a:p>
          <a:p>
            <a:pPr marL="514350" indent="-514350">
              <a:buSzPct val="95000"/>
              <a:buFont typeface="+mj-lt"/>
              <a:buAutoNum type="arabicPeriod" startAt="5"/>
            </a:pPr>
            <a:r>
              <a:rPr lang="en-US" sz="3500" dirty="0">
                <a:latin typeface="Calibri" pitchFamily="34" charset="0"/>
                <a:ea typeface="Calibri"/>
                <a:cs typeface="Calibri" pitchFamily="34" charset="0"/>
                <a:sym typeface="Calibri"/>
              </a:rPr>
              <a:t>Find button is present in the Home group of Editing tab.           </a:t>
            </a:r>
          </a:p>
          <a:p>
            <a:pPr marL="514350" indent="-514350">
              <a:buSzPct val="95000"/>
              <a:buFont typeface="+mj-lt"/>
              <a:buAutoNum type="arabicPeriod" startAt="5"/>
            </a:pPr>
            <a:r>
              <a:rPr lang="en-US" sz="3500" dirty="0">
                <a:latin typeface="Calibri" pitchFamily="34" charset="0"/>
                <a:ea typeface="Calibri"/>
                <a:cs typeface="Calibri" pitchFamily="34" charset="0"/>
                <a:sym typeface="Calibri"/>
              </a:rPr>
              <a:t>Header and footer is used to place information on top and bottom of every page.</a:t>
            </a:r>
          </a:p>
          <a:p>
            <a:pPr marL="514350" indent="-514350">
              <a:buSzPct val="95000"/>
              <a:buFont typeface="+mj-lt"/>
              <a:buAutoNum type="arabicPeriod" startAt="5"/>
            </a:pPr>
            <a:r>
              <a:rPr lang="en-US" sz="3500" dirty="0">
                <a:latin typeface="Calibri" pitchFamily="34" charset="0"/>
                <a:ea typeface="Calibri"/>
                <a:cs typeface="Calibri" pitchFamily="34" charset="0"/>
                <a:sym typeface="Calibri"/>
              </a:rPr>
              <a:t>Line spacing is the amount of space above or below a paragraph.</a:t>
            </a:r>
          </a:p>
        </p:txBody>
      </p:sp>
      <p:sp>
        <p:nvSpPr>
          <p:cNvPr id="9" name="TextBox 8">
            <a:extLst>
              <a:ext uri="{FF2B5EF4-FFF2-40B4-BE49-F238E27FC236}">
                <a16:creationId xmlns:a16="http://schemas.microsoft.com/office/drawing/2014/main" id="{1C14A2B6-11A2-4260-82B0-FAA5284FB177}"/>
              </a:ext>
            </a:extLst>
          </p:cNvPr>
          <p:cNvSpPr txBox="1"/>
          <p:nvPr/>
        </p:nvSpPr>
        <p:spPr>
          <a:xfrm>
            <a:off x="6715770" y="680193"/>
            <a:ext cx="1999371" cy="461665"/>
          </a:xfrm>
          <a:prstGeom prst="rect">
            <a:avLst/>
          </a:prstGeom>
          <a:noFill/>
        </p:spPr>
        <p:txBody>
          <a:bodyPr wrap="square" rtlCol="0">
            <a:spAutoFit/>
          </a:bodyPr>
          <a:lstStyle/>
          <a:p>
            <a:r>
              <a:rPr lang="en-IN" sz="2400" b="1" dirty="0">
                <a:solidFill>
                  <a:srgbClr val="002060"/>
                </a:solidFill>
              </a:rPr>
              <a:t>True   </a:t>
            </a:r>
          </a:p>
        </p:txBody>
      </p:sp>
      <p:sp>
        <p:nvSpPr>
          <p:cNvPr id="10" name="TextBox 9">
            <a:extLst>
              <a:ext uri="{FF2B5EF4-FFF2-40B4-BE49-F238E27FC236}">
                <a16:creationId xmlns:a16="http://schemas.microsoft.com/office/drawing/2014/main" id="{188F91E2-7CA7-4805-B66A-4C2559DCC521}"/>
              </a:ext>
            </a:extLst>
          </p:cNvPr>
          <p:cNvSpPr txBox="1"/>
          <p:nvPr/>
        </p:nvSpPr>
        <p:spPr>
          <a:xfrm>
            <a:off x="3605931" y="1808613"/>
            <a:ext cx="1999371" cy="461665"/>
          </a:xfrm>
          <a:prstGeom prst="rect">
            <a:avLst/>
          </a:prstGeom>
          <a:noFill/>
        </p:spPr>
        <p:txBody>
          <a:bodyPr wrap="square" rtlCol="0">
            <a:spAutoFit/>
          </a:bodyPr>
          <a:lstStyle/>
          <a:p>
            <a:r>
              <a:rPr lang="en-IN" sz="2400" b="1" dirty="0">
                <a:solidFill>
                  <a:srgbClr val="002060"/>
                </a:solidFill>
              </a:rPr>
              <a:t>False  </a:t>
            </a:r>
          </a:p>
        </p:txBody>
      </p:sp>
      <p:sp>
        <p:nvSpPr>
          <p:cNvPr id="11" name="TextBox 10">
            <a:extLst>
              <a:ext uri="{FF2B5EF4-FFF2-40B4-BE49-F238E27FC236}">
                <a16:creationId xmlns:a16="http://schemas.microsoft.com/office/drawing/2014/main" id="{8684D070-D005-42A0-89CB-3C786DE55495}"/>
              </a:ext>
            </a:extLst>
          </p:cNvPr>
          <p:cNvSpPr txBox="1"/>
          <p:nvPr/>
        </p:nvSpPr>
        <p:spPr>
          <a:xfrm>
            <a:off x="2284640" y="3334887"/>
            <a:ext cx="1999371" cy="461665"/>
          </a:xfrm>
          <a:prstGeom prst="rect">
            <a:avLst/>
          </a:prstGeom>
          <a:noFill/>
        </p:spPr>
        <p:txBody>
          <a:bodyPr wrap="square" rtlCol="0">
            <a:spAutoFit/>
          </a:bodyPr>
          <a:lstStyle/>
          <a:p>
            <a:r>
              <a:rPr lang="en-IN" sz="2400" b="1" dirty="0">
                <a:solidFill>
                  <a:srgbClr val="002060"/>
                </a:solidFill>
              </a:rPr>
              <a:t>True </a:t>
            </a:r>
          </a:p>
        </p:txBody>
      </p:sp>
      <p:sp>
        <p:nvSpPr>
          <p:cNvPr id="12" name="TextBox 11">
            <a:extLst>
              <a:ext uri="{FF2B5EF4-FFF2-40B4-BE49-F238E27FC236}">
                <a16:creationId xmlns:a16="http://schemas.microsoft.com/office/drawing/2014/main" id="{3D7DFA28-1FFD-4A34-BE4C-111163B97098}"/>
              </a:ext>
            </a:extLst>
          </p:cNvPr>
          <p:cNvSpPr txBox="1"/>
          <p:nvPr/>
        </p:nvSpPr>
        <p:spPr>
          <a:xfrm>
            <a:off x="6864044" y="4365006"/>
            <a:ext cx="1999371" cy="461665"/>
          </a:xfrm>
          <a:prstGeom prst="rect">
            <a:avLst/>
          </a:prstGeom>
          <a:noFill/>
        </p:spPr>
        <p:txBody>
          <a:bodyPr wrap="square" rtlCol="0">
            <a:spAutoFit/>
          </a:bodyPr>
          <a:lstStyle/>
          <a:p>
            <a:r>
              <a:rPr lang="en-IN" sz="2400" b="1" dirty="0">
                <a:solidFill>
                  <a:srgbClr val="002060"/>
                </a:solidFill>
              </a:rPr>
              <a:t>False   </a:t>
            </a:r>
          </a:p>
        </p:txBody>
      </p:sp>
    </p:spTree>
    <p:extLst>
      <p:ext uri="{BB962C8B-B14F-4D97-AF65-F5344CB8AC3E}">
        <p14:creationId xmlns:p14="http://schemas.microsoft.com/office/powerpoint/2010/main" val="676036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ppt_x"/>
                                          </p:val>
                                        </p:tav>
                                        <p:tav tm="100000">
                                          <p:val>
                                            <p:strVal val="#ppt_x"/>
                                          </p:val>
                                        </p:tav>
                                      </p:tavLst>
                                    </p:anim>
                                    <p:anim calcmode="lin" valueType="num">
                                      <p:cBhvr additive="base">
                                        <p:cTn id="1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ppt_x"/>
                                          </p:val>
                                        </p:tav>
                                        <p:tav tm="100000">
                                          <p:val>
                                            <p:strVal val="#ppt_x"/>
                                          </p:val>
                                        </p:tav>
                                      </p:tavLst>
                                    </p:anim>
                                    <p:anim calcmode="lin" valueType="num">
                                      <p:cBhvr additive="base">
                                        <p:cTn id="2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500" fill="hold"/>
                                        <p:tgtEl>
                                          <p:spTgt spid="12"/>
                                        </p:tgtEl>
                                        <p:attrNameLst>
                                          <p:attrName>ppt_x</p:attrName>
                                        </p:attrNameLst>
                                      </p:cBhvr>
                                      <p:tavLst>
                                        <p:tav tm="0">
                                          <p:val>
                                            <p:strVal val="#ppt_x"/>
                                          </p:val>
                                        </p:tav>
                                        <p:tav tm="100000">
                                          <p:val>
                                            <p:strVal val="#ppt_x"/>
                                          </p:val>
                                        </p:tav>
                                      </p:tavLst>
                                    </p:anim>
                                    <p:anim calcmode="lin" valueType="num">
                                      <p:cBhvr additive="base">
                                        <p:cTn id="2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pic>
        <p:nvPicPr>
          <p:cNvPr id="90" name="Google Shape;90;p6"/>
          <p:cNvPicPr preferRelativeResize="0"/>
          <p:nvPr/>
        </p:nvPicPr>
        <p:blipFill rotWithShape="1">
          <a:blip r:embed="rId3" cstate="print">
            <a:alphaModFix/>
          </a:blip>
          <a:srcRect/>
          <a:stretch/>
        </p:blipFill>
        <p:spPr>
          <a:xfrm>
            <a:off x="7076605" y="1"/>
            <a:ext cx="924395" cy="611875"/>
          </a:xfrm>
          <a:prstGeom prst="rect">
            <a:avLst/>
          </a:prstGeom>
          <a:noFill/>
          <a:ln>
            <a:noFill/>
          </a:ln>
        </p:spPr>
      </p:pic>
      <p:sp>
        <p:nvSpPr>
          <p:cNvPr id="92" name="Google Shape;92;p6"/>
          <p:cNvSpPr txBox="1"/>
          <p:nvPr/>
        </p:nvSpPr>
        <p:spPr>
          <a:xfrm>
            <a:off x="675168" y="301126"/>
            <a:ext cx="6724439" cy="4664279"/>
          </a:xfrm>
          <a:prstGeom prst="rect">
            <a:avLst/>
          </a:prstGeom>
          <a:noFill/>
          <a:ln>
            <a:noFill/>
          </a:ln>
        </p:spPr>
        <p:txBody>
          <a:bodyPr spcFirstLastPara="1" wrap="square" lIns="68569" tIns="68569" rIns="68569" bIns="68569" anchor="t" anchorCtr="0">
            <a:noAutofit/>
          </a:bodyPr>
          <a:lstStyle/>
          <a:p>
            <a:pPr fontAlgn="base"/>
            <a:r>
              <a:rPr lang="en-IN" sz="2000" b="1" u="sng" dirty="0">
                <a:solidFill>
                  <a:srgbClr val="373D3F"/>
                </a:solidFill>
                <a:latin typeface="Calibri" panose="020F0502020204030204" pitchFamily="34" charset="0"/>
                <a:ea typeface="Times New Roman" panose="02020603050405020304" pitchFamily="18" charset="0"/>
                <a:cs typeface="Calibri" panose="020F0502020204030204" pitchFamily="34" charset="0"/>
              </a:rPr>
              <a:t>Answer in one word or one sentence.</a:t>
            </a:r>
            <a:endParaRPr lang="en-IN" sz="2000" dirty="0">
              <a:latin typeface="Calibri" panose="020F0502020204030204" pitchFamily="34" charset="0"/>
              <a:ea typeface="Times New Roman" panose="02020603050405020304" pitchFamily="18" charset="0"/>
              <a:cs typeface="Times New Roman" panose="02020603050405020304" pitchFamily="18" charset="0"/>
            </a:endParaRPr>
          </a:p>
          <a:p>
            <a:pPr fontAlgn="base"/>
            <a:r>
              <a:rPr lang="en-IN" sz="2000" dirty="0">
                <a:solidFill>
                  <a:srgbClr val="373D3F"/>
                </a:solidFill>
                <a:latin typeface="Calibri" panose="020F0502020204030204" pitchFamily="34" charset="0"/>
                <a:ea typeface="Times New Roman" panose="02020603050405020304" pitchFamily="18" charset="0"/>
                <a:cs typeface="Calibri" panose="020F0502020204030204" pitchFamily="34" charset="0"/>
              </a:rPr>
              <a:t>1. What is line spacing?</a:t>
            </a:r>
            <a:endParaRPr lang="en-IN" sz="2000" dirty="0">
              <a:latin typeface="Calibri" panose="020F0502020204030204" pitchFamily="34" charset="0"/>
              <a:ea typeface="Times New Roman" panose="02020603050405020304" pitchFamily="18" charset="0"/>
              <a:cs typeface="Times New Roman" panose="02020603050405020304" pitchFamily="18" charset="0"/>
            </a:endParaRPr>
          </a:p>
          <a:p>
            <a:pPr fontAlgn="base"/>
            <a:r>
              <a:rPr lang="en-IN" sz="2000" b="1" dirty="0">
                <a:solidFill>
                  <a:srgbClr val="FF0000"/>
                </a:solidFill>
                <a:latin typeface="Calibri" panose="020F0502020204030204" pitchFamily="34" charset="0"/>
                <a:ea typeface="Times New Roman" panose="02020603050405020304" pitchFamily="18" charset="0"/>
                <a:cs typeface="Calibri" panose="020F0502020204030204" pitchFamily="34" charset="0"/>
              </a:rPr>
              <a:t>Ans) The vertical distance between successive lines of the text in a document.</a:t>
            </a:r>
            <a:endParaRPr lang="en-IN" sz="2000" b="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endParaRPr>
          </a:p>
          <a:p>
            <a:pPr fontAlgn="base"/>
            <a:r>
              <a:rPr lang="en-IN" sz="2000" dirty="0">
                <a:solidFill>
                  <a:srgbClr val="373D3F"/>
                </a:solidFill>
                <a:latin typeface="Calibri" panose="020F0502020204030204" pitchFamily="34" charset="0"/>
                <a:ea typeface="Times New Roman" panose="02020603050405020304" pitchFamily="18" charset="0"/>
                <a:cs typeface="Calibri" panose="020F0502020204030204" pitchFamily="34" charset="0"/>
              </a:rPr>
              <a:t>2. What are the three icons present on top of Stickers panel?.</a:t>
            </a:r>
            <a:endParaRPr lang="en-IN" sz="2000" dirty="0">
              <a:latin typeface="Calibri" panose="020F0502020204030204" pitchFamily="34" charset="0"/>
              <a:ea typeface="Times New Roman" panose="02020603050405020304" pitchFamily="18" charset="0"/>
              <a:cs typeface="Times New Roman" panose="02020603050405020304" pitchFamily="18" charset="0"/>
            </a:endParaRPr>
          </a:p>
          <a:p>
            <a:pPr fontAlgn="base"/>
            <a:r>
              <a:rPr lang="en-IN" sz="2000" b="1" dirty="0">
                <a:solidFill>
                  <a:srgbClr val="FF0000"/>
                </a:solidFill>
                <a:latin typeface="Calibri" panose="020F0502020204030204" pitchFamily="34" charset="0"/>
                <a:ea typeface="Times New Roman" panose="02020603050405020304" pitchFamily="18" charset="0"/>
                <a:cs typeface="Calibri" panose="020F0502020204030204" pitchFamily="34" charset="0"/>
              </a:rPr>
              <a:t>Ans) Stickers, Textures and Add Stickers.</a:t>
            </a:r>
            <a:endParaRPr lang="en-IN" sz="2000" b="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endParaRPr>
          </a:p>
          <a:p>
            <a:pPr fontAlgn="base"/>
            <a:r>
              <a:rPr lang="en-IN" sz="2000" dirty="0">
                <a:solidFill>
                  <a:srgbClr val="373D3F"/>
                </a:solidFill>
                <a:latin typeface="Calibri" panose="020F0502020204030204" pitchFamily="34" charset="0"/>
                <a:ea typeface="Times New Roman" panose="02020603050405020304" pitchFamily="18" charset="0"/>
                <a:cs typeface="Calibri" panose="020F0502020204030204" pitchFamily="34" charset="0"/>
              </a:rPr>
              <a:t>3. Write the shortcut key to add ruler to measure the picture in Paint 3D.</a:t>
            </a:r>
            <a:endParaRPr lang="en-IN" sz="2000" dirty="0">
              <a:latin typeface="Calibri" panose="020F0502020204030204" pitchFamily="34" charset="0"/>
              <a:ea typeface="Times New Roman" panose="02020603050405020304" pitchFamily="18" charset="0"/>
              <a:cs typeface="Times New Roman" panose="02020603050405020304" pitchFamily="18" charset="0"/>
            </a:endParaRPr>
          </a:p>
          <a:p>
            <a:pPr fontAlgn="base"/>
            <a:r>
              <a:rPr lang="en-IN" sz="2000" b="1" dirty="0">
                <a:solidFill>
                  <a:srgbClr val="FF0000"/>
                </a:solidFill>
                <a:latin typeface="Calibri" panose="020F0502020204030204" pitchFamily="34" charset="0"/>
                <a:ea typeface="Times New Roman" panose="02020603050405020304" pitchFamily="18" charset="0"/>
                <a:cs typeface="Calibri" panose="020F0502020204030204" pitchFamily="34" charset="0"/>
              </a:rPr>
              <a:t>Ans) Ctrl + R</a:t>
            </a:r>
          </a:p>
          <a:p>
            <a:pPr fontAlgn="base"/>
            <a:r>
              <a:rPr lang="en-IN" sz="2000" dirty="0">
                <a:latin typeface="Calibri" panose="020F0502020204030204" pitchFamily="34" charset="0"/>
                <a:ea typeface="Times New Roman" panose="02020603050405020304" pitchFamily="18" charset="0"/>
                <a:cs typeface="Calibri" panose="020F0502020204030204" pitchFamily="34" charset="0"/>
              </a:rPr>
              <a:t>4. </a:t>
            </a:r>
            <a:r>
              <a:rPr lang="en-IN" sz="2000" dirty="0">
                <a:solidFill>
                  <a:srgbClr val="373D3F"/>
                </a:solidFill>
                <a:latin typeface="Calibri" panose="020F0502020204030204" pitchFamily="34" charset="0"/>
                <a:ea typeface="Times New Roman" panose="02020603050405020304" pitchFamily="18" charset="0"/>
                <a:cs typeface="Calibri" panose="020F0502020204030204" pitchFamily="34" charset="0"/>
              </a:rPr>
              <a:t>What are the six 3D shapes to make 3D models in Paint 3D</a:t>
            </a:r>
            <a:endParaRPr lang="en-IN" sz="2000" dirty="0">
              <a:latin typeface="Calibri" panose="020F0502020204030204" pitchFamily="34" charset="0"/>
              <a:ea typeface="Times New Roman" panose="02020603050405020304" pitchFamily="18" charset="0"/>
              <a:cs typeface="Times New Roman" panose="02020603050405020304" pitchFamily="18" charset="0"/>
            </a:endParaRPr>
          </a:p>
          <a:p>
            <a:pPr fontAlgn="base"/>
            <a:r>
              <a:rPr lang="en-IN" sz="2000" b="1" dirty="0">
                <a:solidFill>
                  <a:srgbClr val="FF0000"/>
                </a:solidFill>
                <a:latin typeface="Calibri" panose="020F0502020204030204" pitchFamily="34" charset="0"/>
                <a:ea typeface="Times New Roman" panose="02020603050405020304" pitchFamily="18" charset="0"/>
                <a:cs typeface="Calibri" panose="020F0502020204030204" pitchFamily="34" charset="0"/>
              </a:rPr>
              <a:t>Ans) Square, sphere, cylinder, capsule, cone and doughnut</a:t>
            </a:r>
          </a:p>
          <a:p>
            <a:pPr fontAlgn="base"/>
            <a:r>
              <a:rPr lang="en-IN" sz="2000" dirty="0">
                <a:solidFill>
                  <a:srgbClr val="373D3F"/>
                </a:solidFill>
                <a:latin typeface="Calibri" panose="020F0502020204030204" pitchFamily="34" charset="0"/>
                <a:ea typeface="Times New Roman" panose="02020603050405020304" pitchFamily="18" charset="0"/>
                <a:cs typeface="Calibri" panose="020F0502020204030204" pitchFamily="34" charset="0"/>
              </a:rPr>
              <a:t>5. In which orientation document is printed width wise?</a:t>
            </a:r>
            <a:endParaRPr lang="en-IN" sz="2000" dirty="0">
              <a:latin typeface="Calibri" panose="020F0502020204030204" pitchFamily="34" charset="0"/>
              <a:ea typeface="Times New Roman" panose="02020603050405020304" pitchFamily="18" charset="0"/>
              <a:cs typeface="Times New Roman" panose="02020603050405020304" pitchFamily="18" charset="0"/>
            </a:endParaRPr>
          </a:p>
          <a:p>
            <a:pPr fontAlgn="base"/>
            <a:r>
              <a:rPr lang="en-IN" sz="2000" b="1" dirty="0">
                <a:solidFill>
                  <a:srgbClr val="FF0000"/>
                </a:solidFill>
                <a:latin typeface="Calibri" panose="020F0502020204030204" pitchFamily="34" charset="0"/>
                <a:ea typeface="Times New Roman" panose="02020603050405020304" pitchFamily="18" charset="0"/>
                <a:cs typeface="Calibri" panose="020F0502020204030204" pitchFamily="34" charset="0"/>
              </a:rPr>
              <a:t>Ans) Landscape orientation</a:t>
            </a:r>
            <a:endParaRPr lang="en-IN" sz="2000" b="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endParaRPr>
          </a:p>
          <a:p>
            <a:pPr fontAlgn="base"/>
            <a:endParaRPr lang="en-IN" sz="2000" b="1" dirty="0">
              <a:solidFill>
                <a:srgbClr val="FF0000"/>
              </a:solidFill>
              <a:latin typeface="Calibri" panose="020F0502020204030204" pitchFamily="34" charset="0"/>
              <a:ea typeface="Times New Roman" panose="02020603050405020304" pitchFamily="18" charset="0"/>
              <a:cs typeface="Calibri" panose="020F0502020204030204" pitchFamily="34" charset="0"/>
            </a:endParaRPr>
          </a:p>
          <a:p>
            <a:pPr fontAlgn="base"/>
            <a:endParaRPr lang="en-IN" sz="2000" b="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40499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2">
                                            <p:txEl>
                                              <p:pRg st="2" end="2"/>
                                            </p:txEl>
                                          </p:spTgt>
                                        </p:tgtEl>
                                        <p:attrNameLst>
                                          <p:attrName>style.visibility</p:attrName>
                                        </p:attrNameLst>
                                      </p:cBhvr>
                                      <p:to>
                                        <p:strVal val="visible"/>
                                      </p:to>
                                    </p:set>
                                    <p:anim calcmode="lin" valueType="num">
                                      <p:cBhvr additive="base">
                                        <p:cTn id="7" dur="500" fill="hold"/>
                                        <p:tgtEl>
                                          <p:spTgt spid="9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92">
                                            <p:txEl>
                                              <p:pRg st="4" end="4"/>
                                            </p:txEl>
                                          </p:spTgt>
                                        </p:tgtEl>
                                        <p:attrNameLst>
                                          <p:attrName>style.visibility</p:attrName>
                                        </p:attrNameLst>
                                      </p:cBhvr>
                                      <p:to>
                                        <p:strVal val="visible"/>
                                      </p:to>
                                    </p:set>
                                    <p:anim calcmode="lin" valueType="num">
                                      <p:cBhvr additive="base">
                                        <p:cTn id="13" dur="500" fill="hold"/>
                                        <p:tgtEl>
                                          <p:spTgt spid="92">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92">
                                            <p:txEl>
                                              <p:pRg st="6" end="6"/>
                                            </p:txEl>
                                          </p:spTgt>
                                        </p:tgtEl>
                                        <p:attrNameLst>
                                          <p:attrName>style.visibility</p:attrName>
                                        </p:attrNameLst>
                                      </p:cBhvr>
                                      <p:to>
                                        <p:strVal val="visible"/>
                                      </p:to>
                                    </p:set>
                                    <p:anim calcmode="lin" valueType="num">
                                      <p:cBhvr additive="base">
                                        <p:cTn id="19" dur="500" fill="hold"/>
                                        <p:tgtEl>
                                          <p:spTgt spid="9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92">
                                            <p:txEl>
                                              <p:pRg st="7" end="7"/>
                                            </p:txEl>
                                          </p:spTgt>
                                        </p:tgtEl>
                                        <p:attrNameLst>
                                          <p:attrName>style.visibility</p:attrName>
                                        </p:attrNameLst>
                                      </p:cBhvr>
                                      <p:to>
                                        <p:strVal val="visible"/>
                                      </p:to>
                                    </p:set>
                                    <p:anim calcmode="lin" valueType="num">
                                      <p:cBhvr additive="base">
                                        <p:cTn id="25" dur="500" fill="hold"/>
                                        <p:tgtEl>
                                          <p:spTgt spid="92">
                                            <p:txEl>
                                              <p:pRg st="7" end="7"/>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9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92">
                                            <p:txEl>
                                              <p:pRg st="8" end="8"/>
                                            </p:txEl>
                                          </p:spTgt>
                                        </p:tgtEl>
                                        <p:attrNameLst>
                                          <p:attrName>style.visibility</p:attrName>
                                        </p:attrNameLst>
                                      </p:cBhvr>
                                      <p:to>
                                        <p:strVal val="visible"/>
                                      </p:to>
                                    </p:set>
                                    <p:anim calcmode="lin" valueType="num">
                                      <p:cBhvr additive="base">
                                        <p:cTn id="31" dur="500" fill="hold"/>
                                        <p:tgtEl>
                                          <p:spTgt spid="92">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9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92">
                                            <p:txEl>
                                              <p:pRg st="9" end="9"/>
                                            </p:txEl>
                                          </p:spTgt>
                                        </p:tgtEl>
                                        <p:attrNameLst>
                                          <p:attrName>style.visibility</p:attrName>
                                        </p:attrNameLst>
                                      </p:cBhvr>
                                      <p:to>
                                        <p:strVal val="visible"/>
                                      </p:to>
                                    </p:set>
                                    <p:anim calcmode="lin" valueType="num">
                                      <p:cBhvr additive="base">
                                        <p:cTn id="37" dur="500" fill="hold"/>
                                        <p:tgtEl>
                                          <p:spTgt spid="92">
                                            <p:txEl>
                                              <p:pRg st="9" end="9"/>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9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92">
                                            <p:txEl>
                                              <p:pRg st="10" end="10"/>
                                            </p:txEl>
                                          </p:spTgt>
                                        </p:tgtEl>
                                        <p:attrNameLst>
                                          <p:attrName>style.visibility</p:attrName>
                                        </p:attrNameLst>
                                      </p:cBhvr>
                                      <p:to>
                                        <p:strVal val="visible"/>
                                      </p:to>
                                    </p:set>
                                    <p:anim calcmode="lin" valueType="num">
                                      <p:cBhvr additive="base">
                                        <p:cTn id="43" dur="500" fill="hold"/>
                                        <p:tgtEl>
                                          <p:spTgt spid="92">
                                            <p:txEl>
                                              <p:pRg st="10" end="1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92">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pic>
        <p:nvPicPr>
          <p:cNvPr id="62" name="Google Shape;62;p2"/>
          <p:cNvPicPr preferRelativeResize="0"/>
          <p:nvPr/>
        </p:nvPicPr>
        <p:blipFill rotWithShape="1">
          <a:blip r:embed="rId3" cstate="print">
            <a:alphaModFix/>
          </a:blip>
          <a:srcRect/>
          <a:stretch/>
        </p:blipFill>
        <p:spPr>
          <a:xfrm>
            <a:off x="7911474" y="0"/>
            <a:ext cx="1232526" cy="611875"/>
          </a:xfrm>
          <a:prstGeom prst="rect">
            <a:avLst/>
          </a:prstGeom>
          <a:noFill/>
          <a:ln>
            <a:noFill/>
          </a:ln>
        </p:spPr>
      </p:pic>
      <p:sp>
        <p:nvSpPr>
          <p:cNvPr id="2" name="Content Placeholder 1"/>
          <p:cNvSpPr>
            <a:spLocks noGrp="1"/>
          </p:cNvSpPr>
          <p:nvPr>
            <p:ph idx="1"/>
          </p:nvPr>
        </p:nvSpPr>
        <p:spPr>
          <a:xfrm>
            <a:off x="0" y="-78698"/>
            <a:ext cx="9601200" cy="4913919"/>
          </a:xfrm>
        </p:spPr>
        <p:txBody>
          <a:bodyPr>
            <a:normAutofit/>
          </a:bodyPr>
          <a:lstStyle/>
          <a:p>
            <a:pPr marL="0" indent="0">
              <a:lnSpc>
                <a:spcPct val="150000"/>
              </a:lnSpc>
              <a:buNone/>
            </a:pPr>
            <a:r>
              <a:rPr lang="en-IN" b="1" dirty="0">
                <a:solidFill>
                  <a:srgbClr val="FF0000"/>
                </a:solidFill>
              </a:rPr>
              <a:t>Tick the correct answer:-</a:t>
            </a:r>
          </a:p>
          <a:p>
            <a:pPr marL="385763" indent="-385763">
              <a:lnSpc>
                <a:spcPct val="150000"/>
              </a:lnSpc>
              <a:buFont typeface="+mj-lt"/>
              <a:buAutoNum type="arabicPeriod"/>
            </a:pPr>
            <a:endParaRPr lang="en-IN" b="1" dirty="0"/>
          </a:p>
          <a:p>
            <a:pPr marL="385763" indent="-385763">
              <a:lnSpc>
                <a:spcPct val="150000"/>
              </a:lnSpc>
              <a:buFont typeface="+mj-lt"/>
              <a:buAutoNum type="arabicPeriod"/>
            </a:pPr>
            <a:r>
              <a:rPr lang="en-IN" b="1" dirty="0"/>
              <a:t>We can quickly set Tabs by using the ______ button?		        		  (Tab view/ Tab selector/ Tab orientation)</a:t>
            </a:r>
          </a:p>
          <a:p>
            <a:pPr marL="385763" indent="-385763">
              <a:lnSpc>
                <a:spcPct val="150000"/>
              </a:lnSpc>
              <a:buFont typeface="+mj-lt"/>
              <a:buAutoNum type="arabicPeriod"/>
            </a:pPr>
            <a:r>
              <a:rPr lang="en-IN" b="1" dirty="0"/>
              <a:t>Line and paragraph spacing button is present in ______ group?                   (paragraph / line/ space) </a:t>
            </a:r>
          </a:p>
          <a:p>
            <a:pPr marL="385763" indent="-385763">
              <a:lnSpc>
                <a:spcPct val="150000"/>
              </a:lnSpc>
              <a:buFont typeface="+mj-lt"/>
              <a:buAutoNum type="arabicPeriod"/>
            </a:pPr>
            <a:r>
              <a:rPr lang="en-IN" b="1" dirty="0"/>
              <a:t>Format painter button is present in _______ group ( home/ ribbon/ clipboard).</a:t>
            </a:r>
            <a:endParaRPr lang="en-IN" dirty="0"/>
          </a:p>
          <a:p>
            <a:pPr marL="385763" indent="-385763">
              <a:lnSpc>
                <a:spcPct val="150000"/>
              </a:lnSpc>
              <a:buFont typeface="+mj-lt"/>
              <a:buAutoNum type="arabicPeriod"/>
            </a:pPr>
            <a:r>
              <a:rPr lang="en-IN" b="1" dirty="0"/>
              <a:t>In _____ box, we type the text that we want to search. ( find what/ find next/ find new?</a:t>
            </a:r>
          </a:p>
          <a:p>
            <a:pPr marL="385763" indent="-385763">
              <a:lnSpc>
                <a:spcPct val="150000"/>
              </a:lnSpc>
              <a:buFont typeface="+mj-lt"/>
              <a:buAutoNum type="arabicPeriod"/>
            </a:pPr>
            <a:r>
              <a:rPr lang="en-IN" b="1" dirty="0"/>
              <a:t>Using _____ in Microsoft Paint 3D is similar to using a sticker. (format/ texture/ effects)</a:t>
            </a:r>
          </a:p>
          <a:p>
            <a:pPr marL="0" indent="0">
              <a:lnSpc>
                <a:spcPct val="150000"/>
              </a:lnSpc>
              <a:buNone/>
            </a:pPr>
            <a:endParaRPr lang="en-IN" b="1" dirty="0"/>
          </a:p>
          <a:p>
            <a:pPr marL="0" indent="0">
              <a:lnSpc>
                <a:spcPct val="150000"/>
              </a:lnSpc>
              <a:buNone/>
            </a:pPr>
            <a:endParaRPr lang="en-IN" b="1" dirty="0"/>
          </a:p>
          <a:p>
            <a:pPr marL="385763" indent="-385763">
              <a:lnSpc>
                <a:spcPct val="150000"/>
              </a:lnSpc>
              <a:buFont typeface="+mj-lt"/>
              <a:buAutoNum type="arabicPeriod" startAt="7"/>
            </a:pPr>
            <a:endParaRPr lang="en-IN" b="1" dirty="0"/>
          </a:p>
          <a:p>
            <a:pPr marL="385763" indent="-385763">
              <a:lnSpc>
                <a:spcPct val="150000"/>
              </a:lnSpc>
              <a:buFont typeface="+mj-lt"/>
              <a:buAutoNum type="arabicPeriod" startAt="7"/>
            </a:pPr>
            <a:endParaRPr lang="en-IN" b="1" dirty="0"/>
          </a:p>
          <a:p>
            <a:pPr marL="385763" indent="-385763">
              <a:lnSpc>
                <a:spcPct val="150000"/>
              </a:lnSpc>
              <a:buFont typeface="+mj-lt"/>
              <a:buAutoNum type="arabicPeriod" startAt="7"/>
            </a:pPr>
            <a:endParaRPr lang="en-IN" b="1" dirty="0"/>
          </a:p>
          <a:p>
            <a:pPr marL="0" indent="0">
              <a:buNone/>
            </a:pPr>
            <a:endParaRPr lang="en-IN" b="1" dirty="0">
              <a:solidFill>
                <a:srgbClr val="FF0000"/>
              </a:solidFill>
            </a:endParaRPr>
          </a:p>
        </p:txBody>
      </p:sp>
      <p:sp>
        <p:nvSpPr>
          <p:cNvPr id="4" name="TextBox 3"/>
          <p:cNvSpPr txBox="1"/>
          <p:nvPr/>
        </p:nvSpPr>
        <p:spPr>
          <a:xfrm>
            <a:off x="2368108" y="1071356"/>
            <a:ext cx="453838" cy="461665"/>
          </a:xfrm>
          <a:prstGeom prst="rect">
            <a:avLst/>
          </a:prstGeom>
          <a:noFill/>
        </p:spPr>
        <p:txBody>
          <a:bodyPr wrap="square" rtlCol="0">
            <a:spAutoFit/>
          </a:bodyPr>
          <a:lstStyle/>
          <a:p>
            <a:r>
              <a:rPr lang="en-IN" sz="2400" b="1" dirty="0">
                <a:solidFill>
                  <a:srgbClr val="FF0000"/>
                </a:solidFill>
              </a:rPr>
              <a:t>√</a:t>
            </a:r>
          </a:p>
        </p:txBody>
      </p:sp>
      <p:sp>
        <p:nvSpPr>
          <p:cNvPr id="6" name="TextBox 5"/>
          <p:cNvSpPr txBox="1"/>
          <p:nvPr/>
        </p:nvSpPr>
        <p:spPr>
          <a:xfrm>
            <a:off x="3298774" y="973102"/>
            <a:ext cx="453838" cy="461665"/>
          </a:xfrm>
          <a:prstGeom prst="rect">
            <a:avLst/>
          </a:prstGeom>
          <a:noFill/>
        </p:spPr>
        <p:txBody>
          <a:bodyPr wrap="square" rtlCol="0">
            <a:spAutoFit/>
          </a:bodyPr>
          <a:lstStyle/>
          <a:p>
            <a:endParaRPr lang="en-IN" sz="2400" b="1" dirty="0">
              <a:solidFill>
                <a:srgbClr val="FF0000"/>
              </a:solidFill>
            </a:endParaRPr>
          </a:p>
        </p:txBody>
      </p:sp>
      <p:sp>
        <p:nvSpPr>
          <p:cNvPr id="7" name="TextBox 6"/>
          <p:cNvSpPr txBox="1"/>
          <p:nvPr/>
        </p:nvSpPr>
        <p:spPr>
          <a:xfrm>
            <a:off x="750052" y="1916596"/>
            <a:ext cx="453838" cy="461665"/>
          </a:xfrm>
          <a:prstGeom prst="rect">
            <a:avLst/>
          </a:prstGeom>
          <a:noFill/>
        </p:spPr>
        <p:txBody>
          <a:bodyPr wrap="square" rtlCol="0">
            <a:spAutoFit/>
          </a:bodyPr>
          <a:lstStyle/>
          <a:p>
            <a:r>
              <a:rPr lang="en-IN" sz="2400" b="1" dirty="0">
                <a:solidFill>
                  <a:srgbClr val="FF0000"/>
                </a:solidFill>
              </a:rPr>
              <a:t>√</a:t>
            </a:r>
          </a:p>
        </p:txBody>
      </p:sp>
      <p:sp>
        <p:nvSpPr>
          <p:cNvPr id="8" name="TextBox 7"/>
          <p:cNvSpPr txBox="1"/>
          <p:nvPr/>
        </p:nvSpPr>
        <p:spPr>
          <a:xfrm>
            <a:off x="7940110" y="2198937"/>
            <a:ext cx="453838" cy="461665"/>
          </a:xfrm>
          <a:prstGeom prst="rect">
            <a:avLst/>
          </a:prstGeom>
          <a:noFill/>
        </p:spPr>
        <p:txBody>
          <a:bodyPr wrap="square" rtlCol="0">
            <a:spAutoFit/>
          </a:bodyPr>
          <a:lstStyle/>
          <a:p>
            <a:r>
              <a:rPr lang="en-IN" sz="2400" b="1" dirty="0">
                <a:solidFill>
                  <a:srgbClr val="FF0000"/>
                </a:solidFill>
              </a:rPr>
              <a:t>√</a:t>
            </a:r>
          </a:p>
        </p:txBody>
      </p:sp>
      <p:sp>
        <p:nvSpPr>
          <p:cNvPr id="9" name="TextBox 8"/>
          <p:cNvSpPr txBox="1"/>
          <p:nvPr/>
        </p:nvSpPr>
        <p:spPr>
          <a:xfrm>
            <a:off x="7080423" y="2660602"/>
            <a:ext cx="453838" cy="461665"/>
          </a:xfrm>
          <a:prstGeom prst="rect">
            <a:avLst/>
          </a:prstGeom>
          <a:noFill/>
        </p:spPr>
        <p:txBody>
          <a:bodyPr wrap="square" rtlCol="0">
            <a:spAutoFit/>
          </a:bodyPr>
          <a:lstStyle/>
          <a:p>
            <a:r>
              <a:rPr lang="en-IN" sz="2400" b="1" dirty="0">
                <a:solidFill>
                  <a:srgbClr val="FF0000"/>
                </a:solidFill>
              </a:rPr>
              <a:t>√</a:t>
            </a:r>
          </a:p>
        </p:txBody>
      </p:sp>
      <p:sp>
        <p:nvSpPr>
          <p:cNvPr id="10" name="TextBox 9"/>
          <p:cNvSpPr txBox="1"/>
          <p:nvPr/>
        </p:nvSpPr>
        <p:spPr>
          <a:xfrm>
            <a:off x="6155391" y="3878210"/>
            <a:ext cx="453838" cy="461665"/>
          </a:xfrm>
          <a:prstGeom prst="rect">
            <a:avLst/>
          </a:prstGeom>
          <a:noFill/>
        </p:spPr>
        <p:txBody>
          <a:bodyPr wrap="square" rtlCol="0">
            <a:spAutoFit/>
          </a:bodyPr>
          <a:lstStyle/>
          <a:p>
            <a:endParaRPr lang="en-IN" sz="2400" b="1" dirty="0">
              <a:solidFill>
                <a:srgbClr val="FF0000"/>
              </a:solidFill>
            </a:endParaRPr>
          </a:p>
        </p:txBody>
      </p:sp>
      <p:sp>
        <p:nvSpPr>
          <p:cNvPr id="11" name="TextBox 10">
            <a:extLst>
              <a:ext uri="{FF2B5EF4-FFF2-40B4-BE49-F238E27FC236}">
                <a16:creationId xmlns:a16="http://schemas.microsoft.com/office/drawing/2014/main" id="{C2F3CE71-F26E-4FAC-B31F-9270CB83D1C4}"/>
              </a:ext>
            </a:extLst>
          </p:cNvPr>
          <p:cNvSpPr txBox="1"/>
          <p:nvPr/>
        </p:nvSpPr>
        <p:spPr>
          <a:xfrm>
            <a:off x="8393948" y="3559483"/>
            <a:ext cx="453838" cy="461665"/>
          </a:xfrm>
          <a:prstGeom prst="rect">
            <a:avLst/>
          </a:prstGeom>
          <a:noFill/>
        </p:spPr>
        <p:txBody>
          <a:bodyPr wrap="square" rtlCol="0">
            <a:spAutoFit/>
          </a:bodyPr>
          <a:lstStyle/>
          <a:p>
            <a:r>
              <a:rPr lang="en-IN" sz="2400" b="1" dirty="0">
                <a:solidFill>
                  <a:srgbClr val="FF0000"/>
                </a:solidFill>
              </a:rPr>
              <a:t>√</a:t>
            </a:r>
          </a:p>
        </p:txBody>
      </p:sp>
    </p:spTree>
    <p:extLst>
      <p:ext uri="{BB962C8B-B14F-4D97-AF65-F5344CB8AC3E}">
        <p14:creationId xmlns:p14="http://schemas.microsoft.com/office/powerpoint/2010/main" val="183446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 calcmode="lin" valueType="num">
                                      <p:cBhvr additive="base">
                                        <p:cTn id="19"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5" end="5"/>
                                            </p:txEl>
                                          </p:spTgt>
                                        </p:tgtEl>
                                        <p:attrNameLst>
                                          <p:attrName>style.visibility</p:attrName>
                                        </p:attrNameLst>
                                      </p:cBhvr>
                                      <p:to>
                                        <p:strVal val="visible"/>
                                      </p:to>
                                    </p:set>
                                    <p:anim calcmode="lin" valueType="num">
                                      <p:cBhvr additive="base">
                                        <p:cTn id="2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anim calcmode="lin" valueType="num">
                                      <p:cBhvr additive="base">
                                        <p:cTn id="31"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tgtEl>
                                        <p:attrNameLst>
                                          <p:attrName>style.visibility</p:attrName>
                                        </p:attrNameLst>
                                      </p:cBhvr>
                                      <p:to>
                                        <p:strVal val="visible"/>
                                      </p:to>
                                    </p:set>
                                    <p:anim calcmode="lin" valueType="num">
                                      <p:cBhvr additive="base">
                                        <p:cTn id="37" dur="500" fill="hold"/>
                                        <p:tgtEl>
                                          <p:spTgt spid="4"/>
                                        </p:tgtEl>
                                        <p:attrNameLst>
                                          <p:attrName>ppt_x</p:attrName>
                                        </p:attrNameLst>
                                      </p:cBhvr>
                                      <p:tavLst>
                                        <p:tav tm="0">
                                          <p:val>
                                            <p:strVal val="#ppt_x"/>
                                          </p:val>
                                        </p:tav>
                                        <p:tav tm="100000">
                                          <p:val>
                                            <p:strVal val="#ppt_x"/>
                                          </p:val>
                                        </p:tav>
                                      </p:tavLst>
                                    </p:anim>
                                    <p:anim calcmode="lin" valueType="num">
                                      <p:cBhvr additive="base">
                                        <p:cTn id="3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nodePh="1">
                                  <p:stCondLst>
                                    <p:cond delay="0"/>
                                  </p:stCondLst>
                                  <p:endCondLst>
                                    <p:cond evt="begin" delay="0">
                                      <p:tn val="41"/>
                                    </p:cond>
                                  </p:endCondLst>
                                  <p:childTnLst>
                                    <p:set>
                                      <p:cBhvr>
                                        <p:cTn id="42" dur="1" fill="hold">
                                          <p:stCondLst>
                                            <p:cond delay="0"/>
                                          </p:stCondLst>
                                        </p:cTn>
                                        <p:tgtEl>
                                          <p:spTgt spid="6">
                                            <p:txEl>
                                              <p:pRg st="0" end="0"/>
                                            </p:txEl>
                                          </p:spTgt>
                                        </p:tgtEl>
                                        <p:attrNameLst>
                                          <p:attrName>style.visibility</p:attrName>
                                        </p:attrNameLst>
                                      </p:cBhvr>
                                      <p:to>
                                        <p:strVal val="visible"/>
                                      </p:to>
                                    </p:set>
                                    <p:anim calcmode="lin" valueType="num">
                                      <p:cBhvr additive="base">
                                        <p:cTn id="4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7"/>
                                        </p:tgtEl>
                                        <p:attrNameLst>
                                          <p:attrName>style.visibility</p:attrName>
                                        </p:attrNameLst>
                                      </p:cBhvr>
                                      <p:to>
                                        <p:strVal val="visible"/>
                                      </p:to>
                                    </p:set>
                                    <p:anim calcmode="lin" valueType="num">
                                      <p:cBhvr additive="base">
                                        <p:cTn id="49" dur="500" fill="hold"/>
                                        <p:tgtEl>
                                          <p:spTgt spid="7"/>
                                        </p:tgtEl>
                                        <p:attrNameLst>
                                          <p:attrName>ppt_x</p:attrName>
                                        </p:attrNameLst>
                                      </p:cBhvr>
                                      <p:tavLst>
                                        <p:tav tm="0">
                                          <p:val>
                                            <p:strVal val="#ppt_x"/>
                                          </p:val>
                                        </p:tav>
                                        <p:tav tm="100000">
                                          <p:val>
                                            <p:strVal val="#ppt_x"/>
                                          </p:val>
                                        </p:tav>
                                      </p:tavLst>
                                    </p:anim>
                                    <p:anim calcmode="lin" valueType="num">
                                      <p:cBhvr additive="base">
                                        <p:cTn id="5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8">
                                            <p:txEl>
                                              <p:pRg st="0" end="0"/>
                                            </p:txEl>
                                          </p:spTgt>
                                        </p:tgtEl>
                                        <p:attrNameLst>
                                          <p:attrName>style.visibility</p:attrName>
                                        </p:attrNameLst>
                                      </p:cBhvr>
                                      <p:to>
                                        <p:strVal val="visible"/>
                                      </p:to>
                                    </p:set>
                                    <p:anim calcmode="lin" valueType="num">
                                      <p:cBhvr additive="base">
                                        <p:cTn id="55"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9">
                                            <p:txEl>
                                              <p:pRg st="0" end="0"/>
                                            </p:txEl>
                                          </p:spTgt>
                                        </p:tgtEl>
                                        <p:attrNameLst>
                                          <p:attrName>style.visibility</p:attrName>
                                        </p:attrNameLst>
                                      </p:cBhvr>
                                      <p:to>
                                        <p:strVal val="visible"/>
                                      </p:to>
                                    </p:set>
                                    <p:anim calcmode="lin" valueType="num">
                                      <p:cBhvr additive="base">
                                        <p:cTn id="61"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nodePh="1">
                                  <p:stCondLst>
                                    <p:cond delay="0"/>
                                  </p:stCondLst>
                                  <p:endCondLst>
                                    <p:cond evt="begin" delay="0">
                                      <p:tn val="65"/>
                                    </p:cond>
                                  </p:endCondLst>
                                  <p:childTnLst>
                                    <p:set>
                                      <p:cBhvr>
                                        <p:cTn id="66" dur="1" fill="hold">
                                          <p:stCondLst>
                                            <p:cond delay="0"/>
                                          </p:stCondLst>
                                        </p:cTn>
                                        <p:tgtEl>
                                          <p:spTgt spid="10">
                                            <p:txEl>
                                              <p:pRg st="0" end="0"/>
                                            </p:txEl>
                                          </p:spTgt>
                                        </p:tgtEl>
                                        <p:attrNameLst>
                                          <p:attrName>style.visibility</p:attrName>
                                        </p:attrNameLst>
                                      </p:cBhvr>
                                      <p:to>
                                        <p:strVal val="visible"/>
                                      </p:to>
                                    </p:set>
                                    <p:anim calcmode="lin" valueType="num">
                                      <p:cBhvr additive="base">
                                        <p:cTn id="67"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11">
                                            <p:txEl>
                                              <p:pRg st="0" end="0"/>
                                            </p:txEl>
                                          </p:spTgt>
                                        </p:tgtEl>
                                        <p:attrNameLst>
                                          <p:attrName>style.visibility</p:attrName>
                                        </p:attrNameLst>
                                      </p:cBhvr>
                                      <p:to>
                                        <p:strVal val="visible"/>
                                      </p:to>
                                    </p:set>
                                    <p:anim calcmode="lin" valueType="num">
                                      <p:cBhvr additive="base">
                                        <p:cTn id="73"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11">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pic>
        <p:nvPicPr>
          <p:cNvPr id="90" name="Google Shape;90;p6"/>
          <p:cNvPicPr preferRelativeResize="0"/>
          <p:nvPr/>
        </p:nvPicPr>
        <p:blipFill rotWithShape="1">
          <a:blip r:embed="rId3">
            <a:alphaModFix/>
          </a:blip>
          <a:srcRect/>
          <a:stretch/>
        </p:blipFill>
        <p:spPr>
          <a:xfrm>
            <a:off x="7823042" y="-20888"/>
            <a:ext cx="1232526" cy="611875"/>
          </a:xfrm>
          <a:prstGeom prst="rect">
            <a:avLst/>
          </a:prstGeom>
          <a:noFill/>
          <a:ln>
            <a:noFill/>
          </a:ln>
        </p:spPr>
      </p:pic>
      <p:sp>
        <p:nvSpPr>
          <p:cNvPr id="91" name="Google Shape;91;p6"/>
          <p:cNvSpPr txBox="1"/>
          <p:nvPr/>
        </p:nvSpPr>
        <p:spPr>
          <a:xfrm>
            <a:off x="272675" y="285050"/>
            <a:ext cx="8688300" cy="7809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2200"/>
              <a:buFont typeface="Arial"/>
              <a:buNone/>
            </a:pPr>
            <a:r>
              <a:rPr lang="en" sz="2200" b="1" i="0" u="none" strike="noStrike" cap="none">
                <a:solidFill>
                  <a:srgbClr val="FF0000"/>
                </a:solidFill>
                <a:latin typeface="Arial"/>
                <a:ea typeface="Arial"/>
                <a:cs typeface="Arial"/>
                <a:sym typeface="Arial"/>
              </a:rPr>
              <a:t>LEARNING OUTCOME:</a:t>
            </a:r>
            <a:endParaRPr sz="2200" b="1" i="0" u="none" strike="noStrike" cap="none">
              <a:solidFill>
                <a:srgbClr val="FF0000"/>
              </a:solidFill>
              <a:latin typeface="Arial"/>
              <a:ea typeface="Arial"/>
              <a:cs typeface="Arial"/>
              <a:sym typeface="Arial"/>
            </a:endParaRPr>
          </a:p>
        </p:txBody>
      </p:sp>
      <p:sp>
        <p:nvSpPr>
          <p:cNvPr id="92" name="Google Shape;92;p6"/>
          <p:cNvSpPr txBox="1"/>
          <p:nvPr/>
        </p:nvSpPr>
        <p:spPr>
          <a:xfrm>
            <a:off x="178082" y="964735"/>
            <a:ext cx="8688300" cy="2398575"/>
          </a:xfrm>
          <a:prstGeom prst="rect">
            <a:avLst/>
          </a:prstGeom>
          <a:noFill/>
          <a:ln>
            <a:noFill/>
          </a:ln>
        </p:spPr>
        <p:txBody>
          <a:bodyPr spcFirstLastPara="1" wrap="square" lIns="91425" tIns="91425" rIns="91425" bIns="91425" anchor="t" anchorCtr="0">
            <a:noAutofit/>
          </a:bodyPr>
          <a:lstStyle/>
          <a:p>
            <a:r>
              <a:rPr lang="en-US" sz="2000" b="1" dirty="0">
                <a:latin typeface="Calibri" pitchFamily="34" charset="0"/>
                <a:cs typeface="Calibri" pitchFamily="34" charset="0"/>
              </a:rPr>
              <a:t>Students will be able to revise </a:t>
            </a:r>
            <a:r>
              <a:rPr lang="en-US" sz="2000" b="1">
                <a:latin typeface="Calibri" pitchFamily="34" charset="0"/>
                <a:cs typeface="Calibri" pitchFamily="34" charset="0"/>
              </a:rPr>
              <a:t>the chapter.</a:t>
            </a:r>
            <a:endParaRPr lang="en-US" sz="2000" b="1" dirty="0">
              <a:latin typeface="Calibri" pitchFamily="34" charset="0"/>
              <a:ea typeface="Calibri"/>
              <a:cs typeface="Calibri" pitchFamily="34" charset="0"/>
              <a:sym typeface="Calibri"/>
            </a:endParaRPr>
          </a:p>
          <a:p>
            <a:pPr>
              <a:buSzPts val="1400"/>
            </a:pPr>
            <a:endParaRPr lang="en-US" sz="2000" b="1" dirty="0">
              <a:latin typeface="Calibri" pitchFamily="34" charset="0"/>
              <a:ea typeface="Calibri"/>
              <a:cs typeface="Calibri" pitchFamily="34" charset="0"/>
              <a:sym typeface="Calibri"/>
            </a:endParaRPr>
          </a:p>
          <a:p>
            <a:pPr>
              <a:buSzPts val="1400"/>
            </a:pPr>
            <a:endParaRPr lang="en-US" sz="2000" b="1" dirty="0">
              <a:latin typeface="Calibri" pitchFamily="34" charset="0"/>
              <a:ea typeface="Calibri"/>
              <a:cs typeface="Calibri" pitchFamily="34" charset="0"/>
              <a:sym typeface="Calibri"/>
            </a:endParaRPr>
          </a:p>
          <a:p>
            <a:pPr>
              <a:buSzPts val="1400"/>
            </a:pPr>
            <a:endParaRPr lang="en-US" sz="2000" b="1" dirty="0">
              <a:latin typeface="Calibri" pitchFamily="34" charset="0"/>
              <a:ea typeface="Calibri"/>
              <a:cs typeface="Calibri" pitchFamily="34" charset="0"/>
              <a:sym typeface="Calibri"/>
            </a:endParaRPr>
          </a:p>
          <a:p>
            <a:pPr>
              <a:buSzPts val="1400"/>
            </a:pPr>
            <a:endParaRPr lang="en-US" sz="2000" b="1" dirty="0">
              <a:latin typeface="Calibri" pitchFamily="34" charset="0"/>
              <a:ea typeface="Calibri"/>
              <a:cs typeface="Calibri" pitchFamily="34" charset="0"/>
              <a:sym typeface="Calibri"/>
            </a:endParaRPr>
          </a:p>
          <a:p>
            <a:pPr>
              <a:buSzPts val="1400"/>
            </a:pPr>
            <a:endParaRPr lang="en-US" sz="2000" b="1" dirty="0">
              <a:latin typeface="Calibri" pitchFamily="34" charset="0"/>
              <a:ea typeface="Calibri"/>
              <a:cs typeface="Calibri" pitchFamily="34" charset="0"/>
              <a:sym typeface="Calibri"/>
            </a:endParaRPr>
          </a:p>
          <a:p>
            <a:pPr lvl="0">
              <a:buSzPts val="1400"/>
            </a:pPr>
            <a:endParaRPr sz="2400" b="1" i="0" u="none" strike="noStrike" cap="none" dirty="0">
              <a:solidFill>
                <a:srgbClr val="000000"/>
              </a:solidFill>
              <a:latin typeface="Calibri" pitchFamily="34" charset="0"/>
              <a:ea typeface="Calibri"/>
              <a:cs typeface="Calibri" pitchFamily="34" charset="0"/>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pic>
        <p:nvPicPr>
          <p:cNvPr id="90" name="Google Shape;90;p6"/>
          <p:cNvPicPr preferRelativeResize="0"/>
          <p:nvPr/>
        </p:nvPicPr>
        <p:blipFill rotWithShape="1">
          <a:blip r:embed="rId3">
            <a:alphaModFix/>
          </a:blip>
          <a:srcRect/>
          <a:stretch/>
        </p:blipFill>
        <p:spPr>
          <a:xfrm>
            <a:off x="7823042" y="-20888"/>
            <a:ext cx="1232526" cy="611875"/>
          </a:xfrm>
          <a:prstGeom prst="rect">
            <a:avLst/>
          </a:prstGeom>
          <a:noFill/>
          <a:ln>
            <a:noFill/>
          </a:ln>
        </p:spPr>
      </p:pic>
      <p:sp>
        <p:nvSpPr>
          <p:cNvPr id="91" name="Google Shape;91;p6"/>
          <p:cNvSpPr txBox="1"/>
          <p:nvPr/>
        </p:nvSpPr>
        <p:spPr>
          <a:xfrm>
            <a:off x="272675" y="285050"/>
            <a:ext cx="8688300" cy="7809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2200"/>
              <a:buFont typeface="Arial"/>
              <a:buNone/>
            </a:pPr>
            <a:r>
              <a:rPr lang="en" sz="2200" b="1" i="0" u="none" strike="noStrike" cap="none" dirty="0">
                <a:solidFill>
                  <a:srgbClr val="FF0000"/>
                </a:solidFill>
                <a:latin typeface="Arial"/>
                <a:ea typeface="Arial"/>
                <a:cs typeface="Arial"/>
                <a:sym typeface="Arial"/>
              </a:rPr>
              <a:t>HOMEWORK :</a:t>
            </a:r>
            <a:endParaRPr sz="2200" b="1" i="0" u="none" strike="noStrike" cap="none" dirty="0">
              <a:solidFill>
                <a:srgbClr val="FF0000"/>
              </a:solidFill>
              <a:latin typeface="Arial"/>
              <a:ea typeface="Arial"/>
              <a:cs typeface="Arial"/>
              <a:sym typeface="Arial"/>
            </a:endParaRPr>
          </a:p>
        </p:txBody>
      </p:sp>
      <p:sp>
        <p:nvSpPr>
          <p:cNvPr id="92" name="Google Shape;92;p6"/>
          <p:cNvSpPr txBox="1"/>
          <p:nvPr/>
        </p:nvSpPr>
        <p:spPr>
          <a:xfrm>
            <a:off x="178082" y="964735"/>
            <a:ext cx="8688300" cy="2398575"/>
          </a:xfrm>
          <a:prstGeom prst="rect">
            <a:avLst/>
          </a:prstGeom>
          <a:noFill/>
          <a:ln>
            <a:noFill/>
          </a:ln>
        </p:spPr>
        <p:txBody>
          <a:bodyPr spcFirstLastPara="1" wrap="square" lIns="91425" tIns="91425" rIns="91425" bIns="91425" anchor="t" anchorCtr="0">
            <a:noAutofit/>
          </a:bodyPr>
          <a:lstStyle/>
          <a:p>
            <a:r>
              <a:rPr lang="en-GB" sz="3200" b="0" i="0" u="none" strike="noStrike" dirty="0">
                <a:solidFill>
                  <a:srgbClr val="000000"/>
                </a:solidFill>
                <a:effectLst/>
                <a:latin typeface="Calibri" panose="020F0502020204030204" pitchFamily="34" charset="0"/>
              </a:rPr>
              <a:t>Learn </a:t>
            </a:r>
            <a:r>
              <a:rPr lang="en-GB" sz="3200" b="0" i="0" u="none" strike="noStrike" dirty="0" err="1">
                <a:solidFill>
                  <a:srgbClr val="000000"/>
                </a:solidFill>
                <a:effectLst/>
                <a:latin typeface="Calibri" panose="020F0502020204030204" pitchFamily="34" charset="0"/>
              </a:rPr>
              <a:t>ch</a:t>
            </a:r>
            <a:r>
              <a:rPr lang="en-GB" sz="3200" b="0" i="0" u="none" strike="noStrike" dirty="0">
                <a:solidFill>
                  <a:srgbClr val="000000"/>
                </a:solidFill>
                <a:effectLst/>
                <a:latin typeface="Calibri" panose="020F0502020204030204" pitchFamily="34" charset="0"/>
              </a:rPr>
              <a:t> - 3 and  4</a:t>
            </a:r>
            <a:endParaRPr sz="4000" b="1" i="0" u="none" strike="noStrike" cap="none" dirty="0">
              <a:solidFill>
                <a:srgbClr val="000000"/>
              </a:solidFill>
              <a:latin typeface="Calibri" pitchFamily="34" charset="0"/>
              <a:ea typeface="Calibri"/>
              <a:cs typeface="Calibri" pitchFamily="34" charset="0"/>
              <a:sym typeface="Calibri"/>
            </a:endParaRPr>
          </a:p>
        </p:txBody>
      </p:sp>
    </p:spTree>
    <p:extLst>
      <p:ext uri="{BB962C8B-B14F-4D97-AF65-F5344CB8AC3E}">
        <p14:creationId xmlns:p14="http://schemas.microsoft.com/office/powerpoint/2010/main" val="34709763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pic>
        <p:nvPicPr>
          <p:cNvPr id="97" name="Google Shape;97;p7"/>
          <p:cNvPicPr preferRelativeResize="0"/>
          <p:nvPr/>
        </p:nvPicPr>
        <p:blipFill rotWithShape="1">
          <a:blip r:embed="rId3">
            <a:alphaModFix/>
          </a:blip>
          <a:srcRect/>
          <a:stretch/>
        </p:blipFill>
        <p:spPr>
          <a:xfrm>
            <a:off x="7911474" y="0"/>
            <a:ext cx="1232526" cy="611875"/>
          </a:xfrm>
          <a:prstGeom prst="rect">
            <a:avLst/>
          </a:prstGeom>
          <a:noFill/>
          <a:ln>
            <a:noFill/>
          </a:ln>
        </p:spPr>
      </p:pic>
      <p:sp>
        <p:nvSpPr>
          <p:cNvPr id="98" name="Google Shape;98;p7"/>
          <p:cNvSpPr txBox="1"/>
          <p:nvPr/>
        </p:nvSpPr>
        <p:spPr>
          <a:xfrm>
            <a:off x="621425" y="743500"/>
            <a:ext cx="7801200" cy="3562200"/>
          </a:xfrm>
          <a:prstGeom prst="rect">
            <a:avLst/>
          </a:prstGeom>
          <a:noFill/>
          <a:ln>
            <a:noFill/>
          </a:ln>
        </p:spPr>
        <p:txBody>
          <a:bodyPr spcFirstLastPara="1" wrap="square" lIns="91425" tIns="91425" rIns="91425" bIns="91425" anchor="ctr" anchorCtr="0">
            <a:noAutofit/>
          </a:bodyPr>
          <a:lstStyle/>
          <a:p>
            <a:pPr marL="457200" marR="0" lvl="0" indent="0" algn="ctr" rtl="0">
              <a:lnSpc>
                <a:spcPct val="115000"/>
              </a:lnSpc>
              <a:spcBef>
                <a:spcPts val="0"/>
              </a:spcBef>
              <a:spcAft>
                <a:spcPts val="0"/>
              </a:spcAft>
              <a:buClr>
                <a:srgbClr val="000000"/>
              </a:buClr>
              <a:buSzPts val="4000"/>
              <a:buFont typeface="Arial"/>
              <a:buNone/>
            </a:pPr>
            <a:r>
              <a:rPr lang="en" sz="4000" b="1" i="0" u="none" strike="noStrike" cap="none">
                <a:solidFill>
                  <a:srgbClr val="000000"/>
                </a:solidFill>
                <a:latin typeface="Arial"/>
                <a:ea typeface="Arial"/>
                <a:cs typeface="Arial"/>
                <a:sym typeface="Arial"/>
              </a:rPr>
              <a:t>THANKING YOU</a:t>
            </a:r>
            <a:endParaRPr sz="4000" b="1" i="0" u="none" strike="noStrike" cap="none">
              <a:solidFill>
                <a:srgbClr val="000000"/>
              </a:solidFill>
              <a:latin typeface="Arial"/>
              <a:ea typeface="Arial"/>
              <a:cs typeface="Arial"/>
              <a:sym typeface="Arial"/>
            </a:endParaRPr>
          </a:p>
          <a:p>
            <a:pPr marL="457200" marR="0" lvl="0" indent="0" algn="ctr" rtl="0">
              <a:lnSpc>
                <a:spcPct val="115000"/>
              </a:lnSpc>
              <a:spcBef>
                <a:spcPts val="0"/>
              </a:spcBef>
              <a:spcAft>
                <a:spcPts val="0"/>
              </a:spcAft>
              <a:buClr>
                <a:srgbClr val="000000"/>
              </a:buClr>
              <a:buSzPts val="4000"/>
              <a:buFont typeface="Arial"/>
              <a:buNone/>
            </a:pPr>
            <a:r>
              <a:rPr lang="en" sz="4000" b="1" i="0" u="none" strike="noStrike" cap="none">
                <a:solidFill>
                  <a:srgbClr val="FF0000"/>
                </a:solidFill>
                <a:latin typeface="Arial"/>
                <a:ea typeface="Arial"/>
                <a:cs typeface="Arial"/>
                <a:sym typeface="Arial"/>
              </a:rPr>
              <a:t>ODM EDUCATIONAL GROUP</a:t>
            </a:r>
            <a:endParaRPr sz="4000" b="1" i="0" u="none" strike="noStrike" cap="none">
              <a:solidFill>
                <a:srgbClr val="FF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671</TotalTime>
  <Words>409</Words>
  <Application>Microsoft Office PowerPoint</Application>
  <PresentationFormat>On-screen Show (16:9)</PresentationFormat>
  <Paragraphs>63</Paragraphs>
  <Slides>9</Slides>
  <Notes>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Calibri</vt:lpstr>
      <vt:lpstr>Simple Light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ADMIN</cp:lastModifiedBy>
  <cp:revision>20</cp:revision>
  <dcterms:modified xsi:type="dcterms:W3CDTF">2022-02-05T07:04:53Z</dcterms:modified>
</cp:coreProperties>
</file>