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59" r:id="rId3"/>
    <p:sldId id="260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5757"/>
    <a:srgbClr val="D55D5D"/>
    <a:srgbClr val="41C5D7"/>
    <a:srgbClr val="AFE92F"/>
    <a:srgbClr val="48CAD8"/>
    <a:srgbClr val="91C355"/>
    <a:srgbClr val="BBDA96"/>
    <a:srgbClr val="3F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34E26-000C-458F-8AB5-10EF37DE239D}" type="datetimeFigureOut">
              <a:rPr lang="en-US" smtClean="0"/>
              <a:pPr/>
              <a:t>8/15/2021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A6DC6-EF63-4D2B-B62D-9963DC1407A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702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51F5D-1A47-4643-9B04-564D751983D8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9670F-CEEB-4270-A094-CEF264ED2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5A9EE-49E8-4313-AA04-9AB19C8F4FCC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84DF6-6F37-4457-B249-6BB054402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68BC8-320E-429A-919C-FCF77DE96894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B9315-EA93-4BD6-ADA3-58817652C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14716-5A8B-4102-824D-7A682C8090F9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AEF65-9B2E-48A5-9129-5276D400F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4B6C0-BB1F-4586-89E8-B7625C2FE4A9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AC1BD-4465-4E22-A2DB-BF6C1550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8BB1D-1C59-48CD-B7C4-8C1EBF443A94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49F6F-F895-4481-A208-0580FDF8D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C6D6-7C2F-47C1-83EA-CB7960923822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F2AB0-B496-4DCF-9C2D-C02DA933B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4012E-6632-4FA6-9FAA-BFE078DE598C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C147D-1486-49B5-932F-F6F6851D9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56030-62C7-43EE-BDD1-6CF450DACEE9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B51B-CCC0-431A-8538-12143F307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F54B7-27A5-4D7F-B835-168688A36232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55ECF-E4B7-40BD-B1E3-1DA1D695C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B20BF-9925-4D25-AE28-A0AC9D3FA1EA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525AB-95DB-4F6B-A48B-B47826517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9EEF4A-D578-41E0-8049-F02E64A1D7F2}" type="datetimeFigureOut">
              <a:rPr lang="en-US"/>
              <a:pPr>
                <a:defRPr/>
              </a:pPr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9F8578-9D4F-4C7D-A43D-72E9CC35A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</a:rPr>
              <a:t>SUBJECT—MATHS </a:t>
            </a:r>
          </a:p>
          <a:p>
            <a:r>
              <a:rPr lang="en-IN" b="1" dirty="0">
                <a:solidFill>
                  <a:schemeClr val="tx1"/>
                </a:solidFill>
              </a:rPr>
              <a:t>    </a:t>
            </a:r>
          </a:p>
          <a:p>
            <a:r>
              <a:rPr lang="en-IN" b="1" dirty="0">
                <a:solidFill>
                  <a:schemeClr val="tx1"/>
                </a:solidFill>
              </a:rPr>
              <a:t>TOPIC – NUMBER NAMES  </a:t>
            </a:r>
            <a:r>
              <a:rPr lang="en-IN" b="1" dirty="0" smtClean="0">
                <a:solidFill>
                  <a:schemeClr val="tx1"/>
                </a:solidFill>
              </a:rPr>
              <a:t>3,4</a:t>
            </a:r>
            <a:endParaRPr lang="en-IN" b="1" dirty="0">
              <a:solidFill>
                <a:schemeClr val="tx1"/>
              </a:solidFill>
            </a:endParaRPr>
          </a:p>
          <a:p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828799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WELCOME TO THE ONLNE CLASS</a:t>
            </a:r>
          </a:p>
        </p:txBody>
      </p:sp>
      <p:pic>
        <p:nvPicPr>
          <p:cNvPr id="19458" name="Picture 2" descr="https://lh5.googleusercontent.com/UdHZ_Ff-1XnzTu_qve3hZdncVfxnryjSUvg63-cfSTh1EIc2ffSIjnryfgvQXvpcmPKypiqT11hNFcIttv2ApNZUm57o5RrENyNtqLq2co9eP_Cx_9fs685KYULwI7BqNktjvvQHub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36204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Content Placeholder 3" descr="Back-to-School-PPT-Backgrounds.jpg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0856"/>
          <a:stretch/>
        </p:blipFill>
        <p:spPr>
          <a:xfrm>
            <a:off x="0" y="0"/>
            <a:ext cx="9144000" cy="6857999"/>
          </a:xfrm>
        </p:spPr>
      </p:pic>
      <p:pic>
        <p:nvPicPr>
          <p:cNvPr id="5123" name="Picture 4" descr="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6670" y="2116137"/>
            <a:ext cx="6523038" cy="434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029200" y="3505200"/>
            <a:ext cx="3962400" cy="15700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rgbClr val="0066FF"/>
                </a:solidFill>
                <a:latin typeface="Aller Display" pitchFamily="2" charset="0"/>
                <a:cs typeface="+mn-cs"/>
              </a:rPr>
              <a:t>THREE</a:t>
            </a:r>
          </a:p>
        </p:txBody>
      </p:sp>
      <p:pic>
        <p:nvPicPr>
          <p:cNvPr id="5126" name="Picture 6" descr="https://lh5.googleusercontent.com/UdHZ_Ff-1XnzTu_qve3hZdncVfxnryjSUvg63-cfSTh1EIc2ffSIjnryfgvQXvpcmPKypiqT11hNFcIttv2ApNZUm57o5RrENyNtqLq2co9eP_Cx_9fs685KYULwI7BqNktjvvQHub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00400" y="5475475"/>
            <a:ext cx="1600200" cy="108248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47" y="381000"/>
            <a:ext cx="3118196" cy="2473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4" descr="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09800"/>
            <a:ext cx="6523038" cy="434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5181600" y="3581400"/>
            <a:ext cx="3810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>
                <a:solidFill>
                  <a:srgbClr val="3F068C"/>
                </a:solidFill>
                <a:latin typeface="Aller Display" pitchFamily="2" charset="0"/>
              </a:rPr>
              <a:t>FOUR</a:t>
            </a:r>
          </a:p>
        </p:txBody>
      </p:sp>
      <p:pic>
        <p:nvPicPr>
          <p:cNvPr id="6150" name="Picture 6" descr="https://lh5.googleusercontent.com/UdHZ_Ff-1XnzTu_qve3hZdncVfxnryjSUvg63-cfSTh1EIc2ffSIjnryfgvQXvpcmPKypiqT11hNFcIttv2ApNZUm57o5RrENyNtqLq2co9eP_Cx_9fs685KYULwI7BqNktjvvQHub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2815" y="5151438"/>
            <a:ext cx="1143000" cy="773206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76"/>
          <a:stretch/>
        </p:blipFill>
        <p:spPr bwMode="auto">
          <a:xfrm>
            <a:off x="365919" y="304801"/>
            <a:ext cx="2986881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21425" y="991333"/>
            <a:ext cx="7801200" cy="47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marL="609585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" sz="5300" b="1" dirty="0">
                <a:solidFill>
                  <a:srgbClr val="000000"/>
                </a:solidFill>
                <a:latin typeface="+mj-lt"/>
                <a:ea typeface="Arial"/>
                <a:cs typeface="Arial"/>
                <a:sym typeface="Arial"/>
              </a:rPr>
              <a:t>THANKING YOU</a:t>
            </a:r>
            <a:endParaRPr sz="5300" b="1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609585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" sz="5300" b="1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ODM EDUCATIONAL GROUP</a:t>
            </a:r>
            <a:endParaRPr sz="5300" b="1">
              <a:solidFill>
                <a:srgbClr val="FF0000"/>
              </a:solidFill>
              <a:latin typeface="+mj-lt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1400"/>
            </a:pP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689988"/>
            <a:ext cx="9144000" cy="21680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19</Words>
  <Application>Microsoft Office PowerPoint</Application>
  <PresentationFormat>On-screen Show (4:3)</PresentationFormat>
  <Paragraphs>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WELCOME TO THE ONLNE CLASS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PRADYUMN</dc:creator>
  <cp:lastModifiedBy>Milu</cp:lastModifiedBy>
  <cp:revision>10</cp:revision>
  <dcterms:created xsi:type="dcterms:W3CDTF">2006-08-16T00:00:00Z</dcterms:created>
  <dcterms:modified xsi:type="dcterms:W3CDTF">2021-08-15T08:04:47Z</dcterms:modified>
</cp:coreProperties>
</file>